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0" r:id="rId2"/>
    <p:sldId id="256" r:id="rId3"/>
    <p:sldId id="259" r:id="rId4"/>
    <p:sldId id="261" r:id="rId5"/>
    <p:sldId id="262" r:id="rId6"/>
    <p:sldId id="263" r:id="rId7"/>
    <p:sldId id="257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>
        <p:scale>
          <a:sx n="58" d="100"/>
          <a:sy n="58" d="100"/>
        </p:scale>
        <p:origin x="-1027" y="-2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DBFC09-3A92-4CB2-8883-18F0DFC087CE}" type="datetimeFigureOut">
              <a:rPr lang="cs-CZ" smtClean="0"/>
              <a:t>15.1.2014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733052-5E5C-4839-BBCA-A76750CF4E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16437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733052-5E5C-4839-BBCA-A76750CF4E6F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8845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9F2D1-D52B-4E4A-950E-D3DDE467F834}" type="datetimeFigureOut">
              <a:rPr lang="cs-CZ" smtClean="0"/>
              <a:t>15.1.2014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0C1DE-D564-4391-B60B-58EBC87FF86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80951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9F2D1-D52B-4E4A-950E-D3DDE467F834}" type="datetimeFigureOut">
              <a:rPr lang="cs-CZ" smtClean="0"/>
              <a:t>15.1.2014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0C1DE-D564-4391-B60B-58EBC87FF86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7921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9F2D1-D52B-4E4A-950E-D3DDE467F834}" type="datetimeFigureOut">
              <a:rPr lang="cs-CZ" smtClean="0"/>
              <a:t>15.1.2014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0C1DE-D564-4391-B60B-58EBC87FF86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49907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9F2D1-D52B-4E4A-950E-D3DDE467F834}" type="datetimeFigureOut">
              <a:rPr lang="cs-CZ" smtClean="0"/>
              <a:t>15.1.2014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0C1DE-D564-4391-B60B-58EBC87FF86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44404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9F2D1-D52B-4E4A-950E-D3DDE467F834}" type="datetimeFigureOut">
              <a:rPr lang="cs-CZ" smtClean="0"/>
              <a:t>15.1.2014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0C1DE-D564-4391-B60B-58EBC87FF86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4742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9F2D1-D52B-4E4A-950E-D3DDE467F834}" type="datetimeFigureOut">
              <a:rPr lang="cs-CZ" smtClean="0"/>
              <a:t>15.1.2014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0C1DE-D564-4391-B60B-58EBC87FF86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69773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9F2D1-D52B-4E4A-950E-D3DDE467F834}" type="datetimeFigureOut">
              <a:rPr lang="cs-CZ" smtClean="0"/>
              <a:t>15.1.2014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0C1DE-D564-4391-B60B-58EBC87FF86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81332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9F2D1-D52B-4E4A-950E-D3DDE467F834}" type="datetimeFigureOut">
              <a:rPr lang="cs-CZ" smtClean="0"/>
              <a:t>15.1.2014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0C1DE-D564-4391-B60B-58EBC87FF86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00963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9F2D1-D52B-4E4A-950E-D3DDE467F834}" type="datetimeFigureOut">
              <a:rPr lang="cs-CZ" smtClean="0"/>
              <a:t>15.1.2014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0C1DE-D564-4391-B60B-58EBC87FF86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83116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9F2D1-D52B-4E4A-950E-D3DDE467F834}" type="datetimeFigureOut">
              <a:rPr lang="cs-CZ" smtClean="0"/>
              <a:t>15.1.2014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0C1DE-D564-4391-B60B-58EBC87FF86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2375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9F2D1-D52B-4E4A-950E-D3DDE467F834}" type="datetimeFigureOut">
              <a:rPr lang="cs-CZ" smtClean="0"/>
              <a:t>15.1.2014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0C1DE-D564-4391-B60B-58EBC87FF86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81083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99F2D1-D52B-4E4A-950E-D3DDE467F834}" type="datetimeFigureOut">
              <a:rPr lang="cs-CZ" smtClean="0"/>
              <a:t>15.1.2014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A0C1DE-D564-4391-B60B-58EBC87FF86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7867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H:\!Dokumenty\!Gympl\!projekty\!!OP VK\publicita\OPVK_hor_zakladni_logolink_CB_c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788" y="333375"/>
            <a:ext cx="5434012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7422291"/>
              </p:ext>
            </p:extLst>
          </p:nvPr>
        </p:nvGraphicFramePr>
        <p:xfrm>
          <a:off x="457200" y="1600200"/>
          <a:ext cx="8568952" cy="4680516"/>
        </p:xfrm>
        <a:graphic>
          <a:graphicData uri="http://schemas.openxmlformats.org/drawingml/2006/table">
            <a:tbl>
              <a:tblPr/>
              <a:tblGrid>
                <a:gridCol w="1905605"/>
                <a:gridCol w="6663347"/>
              </a:tblGrid>
              <a:tr h="56432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BRÁNA, základní škola a mateřská škola </a:t>
                      </a:r>
                      <a:b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</a:b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Kollárova 456, 509 01 Nová Paka</a:t>
                      </a:r>
                      <a:endParaRPr kumimoji="0" lang="cs-CZ" alt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94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CZ.1.07/1.4.00/21.3750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94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PROJEKTU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Rozvoj čtení a práce s informacemi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432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A NÁZEV KLÍČOVÉ AKTIVITY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I/2 Inovace a zkvalitnění výuky směřující k rozvoji čtenářské a informační gramotnosti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94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Mgr. Dana Kašparová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94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Český jazyk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94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TÉMATICKÝ OKRUH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Jazyk a jazyková komunikace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94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DUM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Narození Ježíše (4)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94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3. – 5.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94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MATERIÁLU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VY_12_</a:t>
                      </a: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1_22_ČJ_Narození Ježíše (4)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94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6. 1. </a:t>
                      </a: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2014</a:t>
                      </a:r>
                      <a:endParaRPr kumimoji="0" lang="cs-CZ" alt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432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Tento materiál je zařazen do vzdělávací oblasti Jazyk a jazyková komunikace, žáci si procvičují porozumění textu, slovní druhy, </a:t>
                      </a: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tvoření vět.</a:t>
                      </a:r>
                      <a:endParaRPr kumimoji="0" lang="cs-CZ" alt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1438" marR="91438" marT="45710" marB="45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13136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620688"/>
            <a:ext cx="7772400" cy="1470025"/>
          </a:xfrm>
        </p:spPr>
        <p:txBody>
          <a:bodyPr/>
          <a:lstStyle/>
          <a:p>
            <a:r>
              <a:rPr lang="cs-CZ" dirty="0" smtClean="0"/>
              <a:t>Narození Ježíše - 4. díl</a:t>
            </a:r>
            <a:endParaRPr lang="cs-CZ" dirty="0"/>
          </a:p>
        </p:txBody>
      </p:sp>
      <p:pic>
        <p:nvPicPr>
          <p:cNvPr id="4" name="Picture 7" descr="C:\Users\Dana\AppData\Local\Microsoft\Windows\Temporary Internet Files\Content.IE5\NB2IHT69\MC90043370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19644"/>
            <a:ext cx="7128792" cy="4625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2482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1. Pozorně si přečti text a doplň chybějící slova z levého sloupce.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k</a:t>
            </a:r>
            <a:r>
              <a:rPr lang="cs-CZ" dirty="0" smtClean="0"/>
              <a:t>rále</a:t>
            </a:r>
          </a:p>
          <a:p>
            <a:r>
              <a:rPr lang="cs-CZ" dirty="0"/>
              <a:t>v</a:t>
            </a:r>
            <a:r>
              <a:rPr lang="cs-CZ" dirty="0" smtClean="0"/>
              <a:t>ýchodní</a:t>
            </a:r>
          </a:p>
          <a:p>
            <a:r>
              <a:rPr lang="cs-CZ" dirty="0"/>
              <a:t>ž</a:t>
            </a:r>
            <a:r>
              <a:rPr lang="cs-CZ" dirty="0" smtClean="0"/>
              <a:t>idovský</a:t>
            </a:r>
          </a:p>
          <a:p>
            <a:r>
              <a:rPr lang="cs-CZ" dirty="0"/>
              <a:t>j</a:t>
            </a:r>
            <a:r>
              <a:rPr lang="cs-CZ" dirty="0" smtClean="0"/>
              <a:t>eho</a:t>
            </a:r>
          </a:p>
          <a:p>
            <a:r>
              <a:rPr lang="cs-CZ" dirty="0" smtClean="0"/>
              <a:t>velmi</a:t>
            </a:r>
          </a:p>
          <a:p>
            <a:r>
              <a:rPr lang="cs-CZ" dirty="0" smtClean="0"/>
              <a:t>všechny</a:t>
            </a:r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Ježíš se narodil v Betlémě v Judsku za vlády Heroda. V té době přijeli do Jeruzaléma učenci z země a vyptávali se: „Kde je ten král, který se právě narodil? Viděli jsme na východě hvězdu a přišli jsme se mu poklonit. „ Tato novina znepokojila krále Heroda a obyvatele </a:t>
            </a:r>
            <a:r>
              <a:rPr lang="cs-CZ" dirty="0"/>
              <a:t>J</a:t>
            </a:r>
            <a:r>
              <a:rPr lang="cs-CZ" dirty="0" smtClean="0"/>
              <a:t>eruzaléma.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579938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2. Zkontroluj, zda jsi vyňatá slova umístil na správném místě.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Ježíš se narodil v Betlémě v Judsku za vlády ______ Heroda. V té době přijeli do Jeruzaléma učenci z _______ země a vyptávali se: „Kde je ten ________ král, který se právě narodil? Viděli jsme a východě ________ hvězdu a přišli jsme se mu poklonit. Tato novina ________ znepokojila krále a _______  obyvatelé Jeruzaléma.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722168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3. U vyňatých slov urči slovní druh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k</a:t>
            </a:r>
            <a:r>
              <a:rPr lang="cs-CZ" dirty="0" smtClean="0"/>
              <a:t>rále</a:t>
            </a:r>
          </a:p>
          <a:p>
            <a:r>
              <a:rPr lang="cs-CZ" dirty="0"/>
              <a:t>v</a:t>
            </a:r>
            <a:r>
              <a:rPr lang="cs-CZ" dirty="0" smtClean="0"/>
              <a:t>ýchodní</a:t>
            </a:r>
          </a:p>
          <a:p>
            <a:r>
              <a:rPr lang="cs-CZ" dirty="0"/>
              <a:t>ž</a:t>
            </a:r>
            <a:r>
              <a:rPr lang="cs-CZ" dirty="0" smtClean="0"/>
              <a:t>idovský</a:t>
            </a:r>
          </a:p>
          <a:p>
            <a:r>
              <a:rPr lang="cs-CZ" dirty="0"/>
              <a:t>j</a:t>
            </a:r>
            <a:r>
              <a:rPr lang="cs-CZ" dirty="0" smtClean="0"/>
              <a:t>eho</a:t>
            </a:r>
          </a:p>
          <a:p>
            <a:r>
              <a:rPr lang="cs-CZ" dirty="0" smtClean="0"/>
              <a:t>velmi</a:t>
            </a:r>
          </a:p>
          <a:p>
            <a:r>
              <a:rPr lang="cs-CZ" dirty="0" smtClean="0"/>
              <a:t>všechny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379849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4. Utvoř dvojice slov, které k sobě v textu patří.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/>
              <a:t>k</a:t>
            </a:r>
            <a:r>
              <a:rPr lang="cs-CZ" dirty="0" smtClean="0"/>
              <a:t>rále</a:t>
            </a:r>
          </a:p>
          <a:p>
            <a:r>
              <a:rPr lang="cs-CZ" dirty="0"/>
              <a:t>v</a:t>
            </a:r>
            <a:r>
              <a:rPr lang="cs-CZ" dirty="0" smtClean="0"/>
              <a:t>ýchodní</a:t>
            </a:r>
          </a:p>
          <a:p>
            <a:r>
              <a:rPr lang="cs-CZ" dirty="0"/>
              <a:t>ž</a:t>
            </a:r>
            <a:r>
              <a:rPr lang="cs-CZ" dirty="0" smtClean="0"/>
              <a:t>idovský</a:t>
            </a:r>
          </a:p>
          <a:p>
            <a:r>
              <a:rPr lang="cs-CZ" dirty="0"/>
              <a:t>j</a:t>
            </a:r>
            <a:r>
              <a:rPr lang="cs-CZ" dirty="0" smtClean="0"/>
              <a:t>eho</a:t>
            </a:r>
          </a:p>
          <a:p>
            <a:r>
              <a:rPr lang="cs-CZ" dirty="0" smtClean="0"/>
              <a:t>velmi</a:t>
            </a:r>
          </a:p>
          <a:p>
            <a:r>
              <a:rPr lang="cs-CZ" dirty="0" smtClean="0"/>
              <a:t>všechny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/>
              <a:t>k</a:t>
            </a:r>
            <a:r>
              <a:rPr lang="cs-CZ" dirty="0" smtClean="0"/>
              <a:t>rál</a:t>
            </a:r>
          </a:p>
          <a:p>
            <a:r>
              <a:rPr lang="cs-CZ" dirty="0"/>
              <a:t>o</a:t>
            </a:r>
            <a:r>
              <a:rPr lang="cs-CZ" dirty="0" smtClean="0"/>
              <a:t>byvatele</a:t>
            </a:r>
          </a:p>
          <a:p>
            <a:r>
              <a:rPr lang="cs-CZ" dirty="0"/>
              <a:t>H</a:t>
            </a:r>
            <a:r>
              <a:rPr lang="cs-CZ" dirty="0" smtClean="0"/>
              <a:t>eroda</a:t>
            </a:r>
          </a:p>
          <a:p>
            <a:r>
              <a:rPr lang="cs-CZ" dirty="0"/>
              <a:t>z</a:t>
            </a:r>
            <a:r>
              <a:rPr lang="cs-CZ" dirty="0" smtClean="0"/>
              <a:t>emě</a:t>
            </a:r>
          </a:p>
          <a:p>
            <a:r>
              <a:rPr lang="cs-CZ" dirty="0"/>
              <a:t>h</a:t>
            </a:r>
            <a:r>
              <a:rPr lang="cs-CZ" dirty="0" smtClean="0"/>
              <a:t>vězdu</a:t>
            </a:r>
          </a:p>
          <a:p>
            <a:r>
              <a:rPr lang="cs-CZ" dirty="0" smtClean="0"/>
              <a:t>znepokojila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149384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0" name="Picture 16" descr="C:\Users\Dana\AppData\Local\Microsoft\Windows\Temporary Internet Files\Content.IE5\W9X11EZY\MC900432367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60648"/>
            <a:ext cx="6120680" cy="633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9417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text autora převyprávěn z Bible</a:t>
            </a:r>
          </a:p>
          <a:p>
            <a:r>
              <a:rPr lang="cs-CZ" dirty="0" smtClean="0"/>
              <a:t>Obrázky z </a:t>
            </a:r>
            <a:r>
              <a:rPr lang="cs-CZ" smtClean="0"/>
              <a:t>webu </a:t>
            </a:r>
            <a:r>
              <a:rPr lang="cs-CZ" smtClean="0"/>
              <a:t>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2971740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311</Words>
  <Application>Microsoft Office PowerPoint</Application>
  <PresentationFormat>Předvádění na obrazovce (4:3)</PresentationFormat>
  <Paragraphs>59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Narození Ježíše - 4. díl</vt:lpstr>
      <vt:lpstr>1. Pozorně si přečti text a doplň chybějící slova z levého sloupce.</vt:lpstr>
      <vt:lpstr>2. Zkontroluj, zda jsi vyňatá slova umístil na správném místě.</vt:lpstr>
      <vt:lpstr>3. U vyňatých slov urči slovní druh</vt:lpstr>
      <vt:lpstr>4. Utvoř dvojice slov, které k sobě v textu patří.</vt:lpstr>
      <vt:lpstr>Prezentace aplikace PowerPoint</vt:lpstr>
      <vt:lpstr>Odkazy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Narození Ježíše - 3. díl</dc:title>
  <dc:creator>Dana</dc:creator>
  <cp:lastModifiedBy>jitka</cp:lastModifiedBy>
  <cp:revision>14</cp:revision>
  <dcterms:created xsi:type="dcterms:W3CDTF">2013-10-27T20:46:36Z</dcterms:created>
  <dcterms:modified xsi:type="dcterms:W3CDTF">2014-01-15T19:56:35Z</dcterms:modified>
</cp:coreProperties>
</file>