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VY_32_INOVACE_775_HUDBA _V_OBRAZECH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Hudba a výtvarné umění 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  <dgm:t>
        <a:bodyPr/>
        <a:lstStyle/>
        <a:p>
          <a:endParaRPr lang="cs-CZ"/>
        </a:p>
      </dgm:t>
    </dgm:pt>
    <dgm:pt modelId="{10B0AAF3-16BE-4B9A-A567-5D5A0E0FD953}" type="pres">
      <dgm:prSet presAssocID="{23DE21E6-671D-41EF-A4B8-4CB61DD21CB9}" presName="circle5" presStyleLbl="node1" presStyleIdx="4" presStyleCnt="5"/>
      <dgm:spPr/>
      <dgm:t>
        <a:bodyPr/>
        <a:lstStyle/>
        <a:p>
          <a:endParaRPr lang="cs-CZ"/>
        </a:p>
      </dgm:t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2DD02BAE-38D1-4162-800C-0F1B88502CFF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66F01F4-7BA0-4A7D-BDBF-5022E0F48CB3}" type="presOf" srcId="{D8197B8C-B260-4A16-BDF4-0947B075E274}" destId="{25B08C86-7E15-44DC-BE7F-FFB55DD49D12}" srcOrd="0" destOrd="0" presId="urn:microsoft.com/office/officeart/2005/8/layout/target3"/>
    <dgm:cxn modelId="{0B98329B-2393-4781-A511-12DA722AA893}" type="presOf" srcId="{D8197B8C-B260-4A16-BDF4-0947B075E274}" destId="{5A5FFA88-C948-4069-8E93-59FA12366E83}" srcOrd="1" destOrd="0" presId="urn:microsoft.com/office/officeart/2005/8/layout/target3"/>
    <dgm:cxn modelId="{09287523-58E7-4C35-BA09-2A5A49112E27}" type="presOf" srcId="{D1D4F407-5343-4D3F-B5B9-D407B03CAEB4}" destId="{D005CE8C-CC26-4C3E-AC11-E15060ECD759}" srcOrd="0" destOrd="0" presId="urn:microsoft.com/office/officeart/2005/8/layout/target3"/>
    <dgm:cxn modelId="{04823FAC-8797-4587-B393-11F33EB2A2F8}" type="presOf" srcId="{23DE21E6-671D-41EF-A4B8-4CB61DD21CB9}" destId="{D765D62F-75B8-4F0E-BC22-04FC3BAECA31}" srcOrd="1" destOrd="0" presId="urn:microsoft.com/office/officeart/2005/8/layout/target3"/>
    <dgm:cxn modelId="{C922B9E3-5307-4C2B-BF6B-352E02E806CD}" type="presOf" srcId="{23DE21E6-671D-41EF-A4B8-4CB61DD21CB9}" destId="{20EFD393-BD0F-4866-BD5F-B29A45D964CD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8F27D89-F603-4155-9F64-B3881A3253D5}" type="presOf" srcId="{B651F6E3-6281-48DB-9319-2AEAFDAE7572}" destId="{619D679B-A015-4ECF-8348-D1034C574F40}" srcOrd="0" destOrd="0" presId="urn:microsoft.com/office/officeart/2005/8/layout/target3"/>
    <dgm:cxn modelId="{D7340FC5-82DF-4C79-85BE-06BEDE55E149}" type="presOf" srcId="{D1D4F407-5343-4D3F-B5B9-D407B03CAEB4}" destId="{AED2198E-93D5-4001-81B4-73124B309672}" srcOrd="1" destOrd="0" presId="urn:microsoft.com/office/officeart/2005/8/layout/target3"/>
    <dgm:cxn modelId="{1BF511A2-48ED-4A68-ABB3-CC03FEB08321}" type="presOf" srcId="{757F3AB3-0718-4624-B441-E567A8F0AB56}" destId="{333A1088-737F-45CB-B68E-254E46348037}" srcOrd="0" destOrd="0" presId="urn:microsoft.com/office/officeart/2005/8/layout/target3"/>
    <dgm:cxn modelId="{B201B78D-8974-406F-8B22-CF9AB900301D}" type="presOf" srcId="{D1B46980-6531-4606-95E6-44980827E919}" destId="{2BE915AB-18AA-4053-B92C-3BFC9ED204BB}" srcOrd="1" destOrd="0" presId="urn:microsoft.com/office/officeart/2005/8/layout/target3"/>
    <dgm:cxn modelId="{CDEB209E-4D1B-47A4-AB1D-7F2DA2567142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C293A8E-442F-4E0B-B9F8-FF3F026C3534}" type="presParOf" srcId="{333A1088-737F-45CB-B68E-254E46348037}" destId="{F5ABB229-8D3B-4694-996A-96F23CF14429}" srcOrd="0" destOrd="0" presId="urn:microsoft.com/office/officeart/2005/8/layout/target3"/>
    <dgm:cxn modelId="{9E3E593C-5BAF-4BD7-A1E7-F2855CEC00AE}" type="presParOf" srcId="{333A1088-737F-45CB-B68E-254E46348037}" destId="{F41139FD-01EE-4571-8B17-4FB00FC51163}" srcOrd="1" destOrd="0" presId="urn:microsoft.com/office/officeart/2005/8/layout/target3"/>
    <dgm:cxn modelId="{03825AEB-7B6E-4908-8EA0-E02BF0893A79}" type="presParOf" srcId="{333A1088-737F-45CB-B68E-254E46348037}" destId="{D005CE8C-CC26-4C3E-AC11-E15060ECD759}" srcOrd="2" destOrd="0" presId="urn:microsoft.com/office/officeart/2005/8/layout/target3"/>
    <dgm:cxn modelId="{F056C7C4-4B24-445F-9DC3-2B18607C858A}" type="presParOf" srcId="{333A1088-737F-45CB-B68E-254E46348037}" destId="{2C702D82-9B77-49B7-9568-BB8EB47C3372}" srcOrd="3" destOrd="0" presId="urn:microsoft.com/office/officeart/2005/8/layout/target3"/>
    <dgm:cxn modelId="{B578F595-F10F-4191-9AC1-B243BF2886AC}" type="presParOf" srcId="{333A1088-737F-45CB-B68E-254E46348037}" destId="{A52A0455-90FF-4808-ABD0-F02540D31D5A}" srcOrd="4" destOrd="0" presId="urn:microsoft.com/office/officeart/2005/8/layout/target3"/>
    <dgm:cxn modelId="{74F11BEA-D5D9-4645-93E9-7D87EAE267F8}" type="presParOf" srcId="{333A1088-737F-45CB-B68E-254E46348037}" destId="{6140AFEC-043D-4C43-A2F9-D0F5331DF3A3}" srcOrd="5" destOrd="0" presId="urn:microsoft.com/office/officeart/2005/8/layout/target3"/>
    <dgm:cxn modelId="{39DCB523-C9BB-42AA-80CF-4CF37658CC5F}" type="presParOf" srcId="{333A1088-737F-45CB-B68E-254E46348037}" destId="{9358AC05-5D7D-4327-9F80-1AD486AEA664}" srcOrd="6" destOrd="0" presId="urn:microsoft.com/office/officeart/2005/8/layout/target3"/>
    <dgm:cxn modelId="{879F82B3-E837-4637-98B7-7BB6A38BCBF8}" type="presParOf" srcId="{333A1088-737F-45CB-B68E-254E46348037}" destId="{313FC574-E1CD-4FB4-B054-0B805CE0447D}" srcOrd="7" destOrd="0" presId="urn:microsoft.com/office/officeart/2005/8/layout/target3"/>
    <dgm:cxn modelId="{1A5A08D9-09D2-402C-83C5-2CE8C68A2322}" type="presParOf" srcId="{333A1088-737F-45CB-B68E-254E46348037}" destId="{619D679B-A015-4ECF-8348-D1034C574F40}" srcOrd="8" destOrd="0" presId="urn:microsoft.com/office/officeart/2005/8/layout/target3"/>
    <dgm:cxn modelId="{EC5BDF95-8389-4F6A-9B59-8CD0284C7C83}" type="presParOf" srcId="{333A1088-737F-45CB-B68E-254E46348037}" destId="{322283A8-4A27-4CDA-BAE3-F381106A9174}" srcOrd="9" destOrd="0" presId="urn:microsoft.com/office/officeart/2005/8/layout/target3"/>
    <dgm:cxn modelId="{F3141DDA-41A2-44B3-8780-878093821C0A}" type="presParOf" srcId="{333A1088-737F-45CB-B68E-254E46348037}" destId="{FFC9F71D-1B4F-4AD9-A4A6-86ADEFC8AF5C}" srcOrd="10" destOrd="0" presId="urn:microsoft.com/office/officeart/2005/8/layout/target3"/>
    <dgm:cxn modelId="{89E9D0B0-2C57-45C5-B156-95C1C47B9C70}" type="presParOf" srcId="{333A1088-737F-45CB-B68E-254E46348037}" destId="{25B08C86-7E15-44DC-BE7F-FFB55DD49D12}" srcOrd="11" destOrd="0" presId="urn:microsoft.com/office/officeart/2005/8/layout/target3"/>
    <dgm:cxn modelId="{8B4494E1-6D56-405D-A09E-BCBB05624E2A}" type="presParOf" srcId="{333A1088-737F-45CB-B68E-254E46348037}" destId="{B802C839-24C6-47E7-BAF8-A79343132CBC}" srcOrd="12" destOrd="0" presId="urn:microsoft.com/office/officeart/2005/8/layout/target3"/>
    <dgm:cxn modelId="{3BDC325D-A00C-4C01-94FA-DDC55E5CE6DE}" type="presParOf" srcId="{333A1088-737F-45CB-B68E-254E46348037}" destId="{10B0AAF3-16BE-4B9A-A567-5D5A0E0FD953}" srcOrd="13" destOrd="0" presId="urn:microsoft.com/office/officeart/2005/8/layout/target3"/>
    <dgm:cxn modelId="{11EF6076-1C7E-4EDD-94AC-4378BD310C31}" type="presParOf" srcId="{333A1088-737F-45CB-B68E-254E46348037}" destId="{20EFD393-BD0F-4866-BD5F-B29A45D964CD}" srcOrd="14" destOrd="0" presId="urn:microsoft.com/office/officeart/2005/8/layout/target3"/>
    <dgm:cxn modelId="{EEE9A60D-7220-4B04-9906-CE46191D8306}" type="presParOf" srcId="{333A1088-737F-45CB-B68E-254E46348037}" destId="{AED2198E-93D5-4001-81B4-73124B309672}" srcOrd="15" destOrd="0" presId="urn:microsoft.com/office/officeart/2005/8/layout/target3"/>
    <dgm:cxn modelId="{190D8D39-D8F9-4B59-A4AA-005B82B2999B}" type="presParOf" srcId="{333A1088-737F-45CB-B68E-254E46348037}" destId="{2BE915AB-18AA-4053-B92C-3BFC9ED204BB}" srcOrd="16" destOrd="0" presId="urn:microsoft.com/office/officeart/2005/8/layout/target3"/>
    <dgm:cxn modelId="{F38A6864-0870-451D-ABBE-DB882F82F61C}" type="presParOf" srcId="{333A1088-737F-45CB-B68E-254E46348037}" destId="{6BB5E863-4638-4E1D-BFDE-399D028AC4ED}" srcOrd="17" destOrd="0" presId="urn:microsoft.com/office/officeart/2005/8/layout/target3"/>
    <dgm:cxn modelId="{14A5F188-6DB6-43B9-BCDC-33C390C37ECE}" type="presParOf" srcId="{333A1088-737F-45CB-B68E-254E46348037}" destId="{5A5FFA88-C948-4069-8E93-59FA12366E83}" srcOrd="18" destOrd="0" presId="urn:microsoft.com/office/officeart/2005/8/layout/target3"/>
    <dgm:cxn modelId="{884643A6-0AFE-4E9D-A6EF-5159A14234E7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035" y="0"/>
          <a:ext cx="6624736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784035" y="0"/>
        <a:ext cx="6624736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4"/>
          <a:ext cx="2844316" cy="28443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4"/>
          <a:ext cx="6624736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800200" y="576064"/>
        <a:ext cx="6624736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624736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VY_32_INOVACE_775_HUDBA _V_OBRAZECH</a:t>
          </a:r>
          <a:endParaRPr lang="cs-CZ" sz="1800" kern="1200" dirty="0"/>
        </a:p>
      </dsp:txBody>
      <dsp:txXfrm>
        <a:off x="1800200" y="1152128"/>
        <a:ext cx="6624736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6624736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Hudba a výtvarné umění </a:t>
          </a:r>
          <a:endParaRPr lang="cs-CZ" sz="1800" kern="1200" dirty="0"/>
        </a:p>
      </dsp:txBody>
      <dsp:txXfrm>
        <a:off x="1800200" y="1728192"/>
        <a:ext cx="6624736" cy="576064"/>
      </dsp:txXfrm>
    </dsp:sp>
    <dsp:sp modelId="{10B0AAF3-16BE-4B9A-A567-5D5A0E0FD953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800200" y="2304256"/>
          <a:ext cx="6624736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800200" y="2304256"/>
        <a:ext cx="6624736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1C4000-2FD1-44C7-906E-8CEB660AD81A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B389C0-7991-42AE-A4CB-A3AF85F41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2376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B389C0-7991-42AE-A4CB-A3AF85F41F2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308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07BCE-E0B5-4898-8C81-3CD8E577363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1894BA-5FFE-4763-ADCF-AB1A375C48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DD07BCE-E0B5-4898-8C81-3CD8E577363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91894BA-5FFE-4763-ADCF-AB1A375C48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07BCE-E0B5-4898-8C81-3CD8E577363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894BA-5FFE-4763-ADCF-AB1A375C48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07BCE-E0B5-4898-8C81-3CD8E577363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894BA-5FFE-4763-ADCF-AB1A375C48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894BA-5FFE-4763-ADCF-AB1A375C48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07BCE-E0B5-4898-8C81-3CD8E577363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07BCE-E0B5-4898-8C81-3CD8E577363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894BA-5FFE-4763-ADCF-AB1A375C48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07BCE-E0B5-4898-8C81-3CD8E577363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894BA-5FFE-4763-ADCF-AB1A375C48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DD07BCE-E0B5-4898-8C81-3CD8E577363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1894BA-5FFE-4763-ADCF-AB1A375C48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07BCE-E0B5-4898-8C81-3CD8E577363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1894BA-5FFE-4763-ADCF-AB1A375C48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07BCE-E0B5-4898-8C81-3CD8E577363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894BA-5FFE-4763-ADCF-AB1A375C48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07BCE-E0B5-4898-8C81-3CD8E577363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894BA-5FFE-4763-ADCF-AB1A375C48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DD07BCE-E0B5-4898-8C81-3CD8E577363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91894BA-5FFE-4763-ADCF-AB1A375C48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en/e/e6/Georges_Braque,_1909-10,_La_guitare_(Mandora,_La_Mandore),_oil_on_canvas,_71.1_x_55.9_cm,_Tate_Modern,_London.jp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en/d/d1/Picasso_three_musicians_moma_2006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56022571"/>
              </p:ext>
            </p:extLst>
          </p:nvPr>
        </p:nvGraphicFramePr>
        <p:xfrm>
          <a:off x="251520" y="404664"/>
          <a:ext cx="8424936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9700151"/>
              </p:ext>
            </p:extLst>
          </p:nvPr>
        </p:nvGraphicFramePr>
        <p:xfrm>
          <a:off x="1115616" y="548680"/>
          <a:ext cx="7344816" cy="50474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slouží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 tomu, aby si žák uvědomil blízké spojení hudby a výtvarného umění. Je určena pro předmět hudební výchova, výtvarná výchova v 9. ročníku.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dirty="0" smtClean="0"/>
                        <a:t>Na jednotlivých obrazech žák vyhledá a pojmenuje hudební nástroj.</a:t>
                      </a:r>
                    </a:p>
                    <a:p>
                      <a:r>
                        <a:rPr lang="cs-CZ" dirty="0" smtClean="0"/>
                        <a:t>Pokusí</a:t>
                      </a:r>
                      <a:r>
                        <a:rPr lang="cs-CZ" baseline="0" dirty="0" smtClean="0"/>
                        <a:t> se </a:t>
                      </a:r>
                      <a:r>
                        <a:rPr lang="cs-CZ" dirty="0" smtClean="0"/>
                        <a:t>vytvořit originální název pro daný obraz.</a:t>
                      </a:r>
                    </a:p>
                    <a:p>
                      <a:r>
                        <a:rPr lang="cs-CZ" dirty="0" smtClean="0"/>
                        <a:t>Zařadí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obraz do určitého směru, období.</a:t>
                      </a:r>
                    </a:p>
                    <a:p>
                      <a:r>
                        <a:rPr lang="cs-CZ" dirty="0" smtClean="0"/>
                        <a:t>Společně</a:t>
                      </a:r>
                      <a:r>
                        <a:rPr lang="cs-CZ" baseline="0" dirty="0" smtClean="0"/>
                        <a:t> s vyučujícím si určí autora daného obrazu.</a:t>
                      </a:r>
                      <a:endParaRPr lang="cs-CZ" dirty="0" smtClean="0"/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None/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Kubismus, surrealismus, figurativní malba,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kresba pro děti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14. 4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2013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jednotlivých obrazech vyhledej a pojmenuj hudební nástroj</a:t>
            </a:r>
          </a:p>
          <a:p>
            <a:r>
              <a:rPr lang="cs-CZ" dirty="0" smtClean="0"/>
              <a:t>Zkus vytvořit originální název pro daný obraz</a:t>
            </a:r>
          </a:p>
          <a:p>
            <a:r>
              <a:rPr lang="cs-CZ" dirty="0" smtClean="0"/>
              <a:t>Zařaď obraz do určitého směru, období</a:t>
            </a:r>
          </a:p>
          <a:p>
            <a:r>
              <a:rPr lang="cs-CZ" dirty="0" smtClean="0"/>
              <a:t>Společně si určete autora obrazu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v obrazech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Georges Braque, 1909-10, La guitare (Mandora, La Mandore), oil on canvas, 71.1 x 55.9 cm, Tate Modern, Lond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412776"/>
            <a:ext cx="4176464" cy="5105515"/>
          </a:xfrm>
          <a:prstGeom prst="rect">
            <a:avLst/>
          </a:prstGeom>
          <a:noFill/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KUBISMUS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4294967295"/>
          </p:nvPr>
        </p:nvSpPr>
        <p:spPr>
          <a:xfrm>
            <a:off x="0" y="1524000"/>
            <a:ext cx="8229600" cy="4572000"/>
          </a:xfrm>
        </p:spPr>
        <p:txBody>
          <a:bodyPr/>
          <a:lstStyle/>
          <a:p>
            <a:r>
              <a:rPr lang="cs-CZ" dirty="0" err="1" smtClean="0"/>
              <a:t>Georges</a:t>
            </a:r>
            <a:r>
              <a:rPr lang="cs-CZ" dirty="0" smtClean="0"/>
              <a:t> </a:t>
            </a:r>
            <a:r>
              <a:rPr lang="cs-CZ" dirty="0" err="1" smtClean="0"/>
              <a:t>Braques</a:t>
            </a:r>
            <a:endParaRPr lang="cs-CZ" dirty="0" smtClean="0"/>
          </a:p>
          <a:p>
            <a:r>
              <a:rPr lang="cs-CZ" dirty="0" smtClean="0"/>
              <a:t>Kytara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Pablo</a:t>
            </a:r>
            <a:r>
              <a:rPr lang="cs-CZ" dirty="0" smtClean="0"/>
              <a:t> Picasso</a:t>
            </a:r>
          </a:p>
          <a:p>
            <a:r>
              <a:rPr lang="cs-CZ" dirty="0" smtClean="0"/>
              <a:t>Tři muzikanti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Surrealismus</a:t>
            </a:r>
            <a:endParaRPr lang="cs-CZ" dirty="0"/>
          </a:p>
        </p:txBody>
      </p:sp>
      <p:pic>
        <p:nvPicPr>
          <p:cNvPr id="17410" name="Picture 2" descr="File:Picasso three musicians moma 200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556792"/>
            <a:ext cx="4010025" cy="3609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www.artalk.cz/wp-content/uploads/2012/01/harmonikar-1919-josef-cap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04664"/>
            <a:ext cx="4320480" cy="6212850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Kubismus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Čapek</a:t>
            </a:r>
          </a:p>
          <a:p>
            <a:r>
              <a:rPr lang="cs-CZ" dirty="0" smtClean="0"/>
              <a:t>Harmonikář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 descr="data:image/jpeg;base64,/9j/4AAQSkZJRgABAQAAAQABAAD/2wCEAAkGBhMSERQUExQWFRUVFxcZGBgXGBgaHBccGhoXFxwaFRcXHCYeFxojGhcXHy8gJCcpLCwsGB4xNTAqNSYrLCkBCQoKDgwOGg8PFykcHR0sKSkqKSkpNSkpKSkpNikwLCwpKTEpLCkpKiw1LCkpKSwsKSkuLDEsKSkuKSkpKSksLP/AABEIAKgBLAMBIgACEQEDEQH/xAAcAAAABwEBAAAAAAAAAAAAAAABAgMEBQYHAAj/xABLEAACAAMEBgcEBgcGBAcAAAABAgADEQQSITEFQVFhcYEGEyKRobHwBzLB0RQjQlJygmJjkqLC4fEkJTNDsrM0c4PSFTVEU2STw//EABkBAAIDAQAAAAAAAAAAAAAAAAECAAMEBf/EACkRAAICAgEEAQMEAwAAAAAAAAABAhEDITEEEjJBURMigVJhcZEjofD/2gAMAwEAAhEDEQA/AIO0TqaxCaScMqnPhCGkc+EHsNudRgQcciFJyrrx/pxiChZjsPskwCzz90w5maSvZ0HIDuoYYzZ+vsnnEBTFhaCNQ74MLRv8PnDL6TqAHf8ACD9dh/I+YrBJTHVa7fXIwJHDx+fwhqJtfRgROHr+ucAg5C019xA8qQaq68d+fjriW0P0QmzgrTD1SHEVFXYaiqA4A6i1NwIiZttpsGjKXl6yfSqpgzjYXY9mUDtoNymBYaGGiuiE6b2mQy01XsGb8Kmp5kRZpIsdiFJkyVLNMQWq5/EBV+VIzvTftCtVoqAeqln7EskVH6b+8/DAborfWwNhSo2Wd7S7AmTzH/BKb+O6IYTPa5ZgezJnkbfqx4XzGTF4lOjOjEtExke9QS2N5SeycgxH2hU5YVpC0RujR09qtjY9pJ6DaUlkfuzCfCJiy9IrPOlGZJmK+q72g14glVZKXgTwjCiDkQQdYxBrsoca8Y2HoF0WFnldY+MxjXcCMKrwxA5nXgydCyROaPYislhSYgDU1MrE0ZTrAa8h2Fd4h31hiP0xZQzyJhHuTLppWtyaDLIwxpfMs8oeJZB95+8fLzgqYO2g5cwNCfXzhKXhNugki6GxprJGoDZDoLAcxlGwnVmDhBxgACcocSpdISU2h1BMKiU9fGOafTKDTGoIiNN6U+j2edOOctCw3tko5uVHOEVy5GeuDL/aV0hafamlhvqpJKqNRcYTH43qoDsXeawvQ+aRagNTI47qN8IjZ8y8cTUnEknGp274lOiMkfSQa5I58l/ig5V9jJj8kaQihZIdZ1HqRcBIIAJGBB56hjDzR0yc8p3FoZbppdYk1wB7RY9kGtBgcjEK7YYfGCIRXLGOapJbo2uLZYrJbbRMIVJmNCe0E1cEJ7q90IyNMzyaMVPaukFRQG9dzWmuI5JxGWG/Z6xgJE3toMPfT/UIKyPStg+mt6RJaL6TibPn2d16ufIdwVrVXCtS9LY4nAqSDiAwOIylS8Zr03tn0bTCzwPsyZjbxRpL96IRGgmaBrr8d8dhOzmtAtOgptEIM0EEEWhwZ8F62AlyCaUxJNKb6E4b6Ke6E2QjVlmNnGJYaDzWqO/yMZp01Wtunf8AT/2pcaPNFBjlT4RmvTFq260UOtBh/wAqX/SCFci1rWpMTmibCz/QESY0nrRahMupKa8UDlTR0N40UjGuBNKRCWhu1Fs6PJ/5cwzWZaQOcq2Ek87vdCPgZE7K0K6ZWuYWNQT1FlJJ2kmWK95hdtHuRQ2iuFKtZbN4gYbuUPVl0rrrBWMVthIuZoAmtbQSDXD6PZ6cxdoccYYN0WNR9ZJfaHsUih4XGWn84sRMFJ5QLDRXbH0MCKAzWcnfZFauv3mmMfKHli6LJLmK46io+7Z7poae6Q9EP6VDupnEzLStIcLYzuHP5CDZKK90v00bHZHmJQTGIRK49pqksa53VVmx1gRi86eWJZiSzEkkkkknMknEneY0/wBqWiLRNFmSVKeZ2prG4K0N2WFryL9xiI0Z7JZzUM+dLlDWssGa3ebqDkWgpolFEDRZNEdAbZaZInIstUYEp1j3SwGFQADQE5FqDljF8sHs0sMvF1mTz+seg5LKCjvrFgkTZQPVIUUoAEQGgCqAKKAMAMqDKmUDvRKKF7P+hwvzJlplEvKmGWJcxVZAboJJFCHarYEYDMVqDFnsmiZEm02h5MoAuidlcFvqXqET3RUgY4Y1yBNZKzWZwGZmKM5qbtKJUAYXq1wAG+mqGGjQ5XrVotQBRdiDY1cMCKZbtsexL3RTZPs8tKTUnTnlNWYHmBWZipJLVYlArC/StCc8Kxp6C7RRkoAHAfH+cM5r3pkoYXbxcjbdUtzoblPxGHV7D162QL0NWxjp6cRImMMKAEU1UZct+uHdmtF5Q33gD3gGGWmz/Z5g2gDvZR8YPolyZEk0zlyz+6IgPYfR5LTpzalovr9kweXPd2mAMqCWaVK3q51JqRTKB6OSaS2JzZz4fzJiNed2Jv6yZnuF5j4le+NOHH3t/gqnPtS/Ic6XYZTG49Uo/jrB7JpKdMbszjhnWWNe3fnERPia0dZerTH3ji3y5fONPURhjjpb/hFWGUpv9iQeeTmfX9YovtW0rds0qSDjOmXiP0JYqeRdk7oujGMe6faRE+3TPuyvqU2dit485hfuEc6JrK1exrFg6GSqzJjbFVf2mr/DEAwHqsW7odZaSmf77eC9nzvwmd1BluFXMsQMFBpCiLD3REtb5dyAstbxJwAoLxY7hge6OdGPc6N0pdqsY/SRth1oiQzzVwwDXjwXH4U5xWOk3tGaaxSzqqoP8x0DO29QwIlryvcMoqlo66Yt9mZwai8zGlSCCLzkKMyCK7RhGqPS72zPLqNUkT/T61parcFkETTclyaqahnvTDRSMCBfAqMMDsjQpVVVVJqVRVrtugLXnSvOIjQ+h9HyaNJmSi5GDzG7ZqKYM9FTXgtNkPp2kJQNDOlA7S63TwYN5gRtVIxMXYkweVWIxukNkGdpkcpow5HGHFk0qJxpZ0eafvKt1VG1pr0RRvqTuMMCiUsz/XSlGZcDDcswk8gSPzCJufYRM3EZERE6MsXVXp09lqKgXa3UGBuoWALsSAS1BW6AABmr0atrTHm1PZwKj7uJHlSKpP2ixL0xjpFaChzGB4jPnhGU9IGvWuedsw+AA+Ea1pYM89pSjtvfKk+7gTrFTljlrjG7XPDTHavvGu3GgBNd5BMWpiLTJq0N2uUXXQLi5o+mrrycDn1U6vDFiMYo7tU1OUWjo8xBsOP25yU23pE1qZesYDQS9qcITdYUVoKTjFQwnSsdSDGDgQCAyWukHZj8/WqJB9cMDD8Go9evQhCwLMl3hTXqMM8eeviIfwlaJWscx8YgERmkZLtLYJ7xw4YH4kGD2YhlWi0OAC092lARhzHfsMOQx1RF9Wk1ArNdutQUehAyqd5BOGI5wV8Alp2KWzGagJNw50JFGA1kHKvxhMLc7C+6TgaE3QaHMZC8fA5YwlJnO81lZ2VJTFQGoS9Ki8xAGGApWpowNcofvORlNylSbtBk1MK8jUUONVOqH4KlvY3sWLPXC7UDbi5/7VEOyd5PAE99MoQnHq2v4m8KUAJJIxFANeBiMtSzWnIFlhpXYD9bIJUXmYuZbdapW6i3TVMWapJwpBkOtLUZETLrJktf3gSabiFHEiJASAJdEGCLQDPALQeUMLNog9YpYlglerXHCpJBJOZApwoIsNnswoeYru3QCJctjOwJcs61wuoSe4mK4WF1fzHvIH8MT+lXuSnGv3e8gfGK9MYC7h9kePb/AIo6nRLTZi6n4FLDZr8xa5DtHll40iZMM9DJg7HcO7E+Yh2xjN1cryNfBdgjUP5GWl9J/R5M2cf8pCwG1skHNyo5xhDMSccTrO05kniY072paSuWeXJBxmveP4ZePi7J+wYzAGKEXBTXZjq+UaRYrL1ctE+6oXuGPjU84pfR2wmbPUkdmXR2w1j3RzbHgpi+SljH1MtqJs6eOmxVIgOmumbkpbMmcwCZMy92pKLwNFY/gG2J8jyMZ50jtfWWqc36d0blQCWB3JCdMrlfwHO9UMbPJeY6ogvO5CqNrMaAd5zjc9HaNSRZ5dnHaRECnYxzZiNd5iW5xnHsw0aHtbTDT6mXUfic3AeS9Z3iNVSUSacz65xtkzKiLPRCzOa/RZZrnQXa8bpEPbP0UsiCps8gf9JPFmUk8obW6axYijkX3WgliYOwVpUNQAVYkGmPKAWYwUMVcm8wIMgAkXVI7CstFwbtV5QNv2TRJ9TZpYvBZSAfdUV25AVhK09IEUC6pIFe0x17lJpXviDtEwfaAFMAJkmalBnQXWOsnvgRIRmUm7QoXJDMaKpYVVJikkdmmOFTlB7QWJ6R0i80VbIYDVxpEv0RlGjtwHgfnnxiDtRFAKAscSRjdpdpQ7aq2s0D07WFLH0bF2SWoMGPPDCv7VOESXBFyQtr0n/e0nCgrMQHWxqppv8AeFOMY6mO7+eMaFpCb/e9lOrrZrZ0p1csNWu6gP5Yz2znsjgPIRdJdrr+BIu0WOeMBFp6PJSXYNv0xhyNmn/KKw5wi2dH6dRYT/8AOb/YtIr5d0K+Al0rSE2MC+MCDFQwCmFVHrlBRBEnduhyqB84VugpCtIdWU5jn8D8IR6ukGlmhrs8jgYQsHccIMYACGFG86RjUZbPl8oaNZlJvXQTtpjX5xKBYBpIOY5xCEVMsqlrxUXsqgsK020OPOFlG6kPhZl3+uEGEldg51PmYmyUhiu7whRbETicPPu1Q8yypAVMQImkkDAeucLyBnBDBpL4mIBkF0jUnsDN5gA8TXlh3RATJt4kjInDhkPCkWfS6k3ivvKQy4a1p8KjnFWmqBQj3WFV3CtKciCOQjrdHJVRz+ojsntFD6kHaWPjTyELTMIR0fUSUrs+JI84UnzQqsxyUE9wr8I5+V3Js1419qRkHtK0mJtuZRlJRZWP3gWd6fmen5Yg7JoSfMpSW4B+0wujjVqV5RoAsq33mXR1kxmdnoLxLGpxzA3CghQLGN9V+lGuPT/qZHaF0V9HQrevFmvE0pqAApU7NZ1mJSTnDjR9h61mF4IFUsSRUAAgY47/AAgsqQxUsAbq0BOwtkOMZJW9/JpjS0gKY4RkvWFiWP2iT3kn4xrwzjHkXAcI1dH7M/U+jSfZAoraiTj9R3fX49/wjT7HJzO007v6+EYz7L9JiVberbAT0KD8am+nfR14sI2yynsinrExqmtmaJVdJS3vCiGYS0wmjFfenOMgccEBpjDaZKmXWBsk4KXDdkvvxU3TdwJFBA6YsbTJxVurUoxVatmt5nDHA5h6941RHTNHEYVH5TUQ6oRjr6TcoCLXLr+tp4NLEPp1sUKKu/akqRWjE1mVJOQL0DVrhhvpEZIlzlIuvMUa7rMK9xEObQ80ABmrSmoGoqzVN6tTjTGI0FDealHzrUZ3VXbqUkRZNAL/AGdt7j+EfCK9NlHAkYnOgA8BxEWXQJrZWGtS/hRvKAwoz2046TsuOAM9mrgLglM0zAZ1QON+UUiSKKOA8ouWkVpayxrRLFb2NMK/UTBTf73gIpkaMvmyrH4osEzL1vi49HD/AGax7rac98m0xT2y5/OLXoiV/Y7INZtYNOCTf+4d8VPgdFxpAgQdFI1QdJWMVDIbzGwwzOA+J5CpglyDzB2ju7I3YKT407oNTL16ziiT2WpaFbPNLDH3hn8D8OIO6F1aGlSpqO7btHrZDpWBFRiPWewwy2QcyGwG7A7xqPd5GHATxhnKenA4H1uPmYdoaYevWuGQDqwBEHFINeggsTjoE0gFEQgFI4GDAQWkAh0deAqYD4w2tU7UOfH5RCMQc174g9LWQAMRlW8N1aK477h/aidlya5wafZlumor88h5xbjyvHLRXPH3LYzle6u4DyEMNPTrsgjW5VeXvHwUjnEi0V/pNO7ap91anixw8FHfFGaVRbLcUbkiFrBoCBWOcdAkJBuSHOuawQblTtN3kqIeTk6uxore9Me/TXS7UV5XO+G9rs5JkSBmFWv4ppvHuBWD6bPWTwi4ABUXnT4MvdF3p/0Ve/8AYbSJCpZ12Sy5/Oa/AxjVtsvVTJks/Ydl5A4d60MbF0hm1m3RSiAKPM+dOUZn00st20B9UxR+0nZP7tyL8EqyNf8AaKcsbgmQiTSrBlYhgQVIzDA1BHA0PKPRPRbS4tVkkzgAC47QH2WBoy8mvDhHnMtGuexTSF6RPkn/AC5quMchMBBA/MhPONc1ozI0OcqMcbpIXXSoFfAV1QznaIkviVqdoMNrXY3LBVBreYkJOtMsYgVoJKFqVNaHDEnM0g0qW0pSXXOmc6YxAqBi1odSOUVjEZpKzLLcKuVR4jVSGVuBqKinZXDdq8KRJTpRmOBTss1KrLR0OOJE0MSuRxwNTlEZPfrGdx2qtXB0FB9kXSL2QA1RYhWdaUJvbiPj/KJjome06HI3T31U48CO6Ix5TXSLr5Ak3K08RD7oyn1zGuQAGVc9lTTV3xHwRFE0mD9JmKMK2O3pQ66SZrY7BeTA7hzo4i9aZnf2+1mvu2O34f8ATmgeBGezgDRq58Y0ZNzZXDxLC2Q4xd+imhGezSmnM1xWvykFAAAzGrECrBiWOOqlIo7DDn8o1vQxBstmu5dRJp/9afzimXAyE7DpyTNmzpSODNkswmIcGF00LAV7S1Ix3iJJKRVumPR8sBbLN2LZZ+2rKBWaoFDLmA0Di5lXUCuRwmdDaXW0WeXOQqQ0tWN37LUF5aHEUaox3HGtTXwrHC0LMaZVPiSaw5RByEcVCigjpJ1Rmots6ZlDaXOKuAD71BTMHuypjjqhafNAqTgB5QzFqKAn7RoTqpsXl58IeKbZPRPSEqTgfXxhfAcBlu3R530hKtGjrYWlzHR63kmVJ61a5vXCYdTg1xrujQNB+2GQyAWpHlzMATKW/LP6QFb6fho246hc4/BXZpNYEmGOirYk1Q8pw8txeUg1BzFRs2EZg54gw/UYwobOECUg5ArAFTEBZyrBHwHfCggpEQFjae5A5/18xCMmXXH16+Rg9oGI4nzp8oWQDAD1s9b4DdDR2ddAiL01puzyAonTpcu9Ui+129SgN2uJoWGW2Hs16ncIwv2i6SM7SM4Vqsm7KWhwF0Atz6wvXhugxjbI5GlTunuj0NTaUb8CzH/0IRELN0slqZ5solkZyASrLUL2RgwBpQCMqIi+9FP+Elfn/wBx4r6mNRRZ0/kSoMPLBJvzFXeK8Bjj5c4YmJCwWhVWaa0cpRcNpocdRyPKMMedmyXBJaNmCbaXmH3QGYbh7inkuPKENEDrLQGOAF5zu2d1R3R1ha7ZZzayVTgDT5t3QWzjq7LMc5zSJY/DXHycchFi9f2U/P8AQwtdovszfeJPfEF0psPW2dqe8hDrywI5qfARKhzAwkZVKy1xUlRlNY0z2Jf4lr/BJ/1TYoOmtH9TPdNWDL+FsR3YjlGiexGTja31fULz+vbyp3x1G7jaOdVOi+6RQNS8t67U/wCE86mQ9yXuNKnCFpUsBewoWmQuS1O3K6bvdqh00ta3qY403VpWnGggYrsNFfuATmYkdZdeoLITW4afYUDlhCRsLAYsCNQmBWOO/GnIxOLZKMxJJJOAJJC7KLlBfoJNS5J3DDmTs7oawUV6bZdQlrngV2114kb6ROaOs3USmY+8AWO8gYU5weWJaE0AGGYAPjETpnTF7sJ7us7ccvX9bcWOWSSSK8klBWzPdJOBb5o1Gw2sNzs1pYnfiq98U+sWvTC/2yedlhtA75Tr/wDoBxMVZhieJi/LqbBj8ET17DgR8I1no839jsp/USvBAPhGRtk3L4Rp3QS1F7BKr9hpksbwpvDuDU5RRLgdEzaLWspGmO1xEUszfdC4kjfs30jO+i2kLVOaZaZVnRZZmzMFa7gaMUuEgP7wrQip30g3tY00SZdklkkmjzVFcSbvVIduN56bSh2RMSLL9FkSbLgBLUGYR9tzVnJqcrzeA3AVuHctjd1cB7L0oat2at5hWoIKONlVIGG+nOJ2x2u/LD0perhWuRpEbZ7UjgJNW/L2EGqaryHNTvUiIyfMm2eYZKuSkwF5TUHaGCkHZMU4GmeB1xnnCUN8oujKM9cMsCNfLHArKxO9/simuhx5CGc0GJY2ESbPcAxwJ11bCp7xEXNNTGjHGkI3bGVv0bLnoZc5A65jUVP3lYYqeHA1GEZl0s6PiyTlRHLI6X1vUvL2mQhqYHFcDQV2YRqNrtSSkaZMa6iirHOmOoaySQANZIEZL0h0wbVPeaRdFAEWo7KLWgO04lidpOqLBJI1D2KTGNltAPurOAXdeRSwHMKee8xohaKt7NtCtZtHy1dSrzC05gcxfoFBGo9WsvDUaxaQvlFUuQoOogeEFpBaQCB78AYG5AkUiEY3npkdjDx/n5wEvMQrTChyxH8/jyhEihx5/H5wrGiRlvt4kyZk2leqls9NtxS1OZFOcedZjliWY1ZjUnaSak8ySecbZ7SLb1Ojpw1zCkofmYE/uI8YlF0EVs6uEXzorLpZJf5j3uxihCNE0Et2zyR+rQ96g/GKOrf2pGjp/Jj8COrBRC1nAFWIrSgA1VNaVpjTAnujnGxhOtzxpXPfTEQZrS5UKSSorQHVXOmHrGDNbG1UA+7dF39n4waaFZC6i6VIDKK0NTQMoOWOFIZfsK18jesBWAEdSFHKr02sv+HM2EoeB7a159Z3xoXsls/V2BTTGdMmPxAPVjiKS/GKzpix9bJmJrKEr+Je0viKc40ux6LWTLSUnuylVFrrCgLU7zSp3mN2Gdwr4MWaDUrXsf3xug30lRv9d0MQIAxdRR3C822DUCeJp5Zw2ecW944bNUFux0EFkZpr3VNcL1KbcDnwp4mIcn1ziZ04fq13t5A/OIaOz0i/xnO6h/eVi1i9pBk/9yz2mXTbWzzCv7yrFRDa9uMWuc398WcDH6yWp/NVPG9TnFTl+6v4R5Rhy+bNuPxROnX62RpXs+/4GX+Oced+nkB3xmh1xevZpbKyXl/cdiODqh85bHmYplwOir6dldZ0gC5jrrN3LKkuf9J8YtdqDGa5bK8wGygOGHARStNW3qNONManYny/2TLRO66a8ovek5R65lG0lcdRUUxG8GIvQkxORNofWWIMOXCEyjMPZkzpcyuGALrLbE6u0jHch2wggAArQHOlRUDKoGdIQ6QSyLFaixugWeZU6qlSEoddWugcREewpF1tqG4y6x8P6RX5hiesVoLojnNkRjxZFJ8SYitJyLhqMjlxxw4QqLDMPaDpUvPEgHsSgCwGt2UNjtuqQBXKrbY72cdFPplqDOKyJBV5mxz7yy99bpJ/RB+8IhukU2/bLQ362YP2Td/hjWvZXZuqsEtrv+K82YdpBPVg7+zLB4QXwD2XWuOMFJgyiuWPD1WIfSfSux2c3ZtolKw+zfBI4qtWryioclwTHExTLR7V7CuUwtuSTMNeBmhR4w3k+12xnOZOSv3pWXHq2MGmK2X0N6rA11xC6K09LtK35LpOH6INfzKAGB4iJFZ4yoQdxB8DSnfEog4DCELW1GB3d9CfhC10amHPAjkce6Gs9qnXsA5/EkwKIZj7a7XQWaSD7xmTiOAEte8tMMZisbj0x9n8u2zkdp8xGCLLAUIVAUuRgaEks9cxr24YpbJQWY6qbyq7qGpS8FYgGlTSoFab4tg9AlyIbY0vR/8AhSv+XL/0LGakRouh5l6RJP6pPBQPOMvV8I0dM9semFJRwI207xX4E+EJEwIMYDaLGURgVNeB9GDzpRRCG7Je72SMboJNTsqwFOBMJy5rUoGYDYGIHcDCbYnOu8xNIlNhAY6AZY4NWIQcWGXemINrL5iNDrWvrbFN6L2W9OBOSAn4Dxbwi4iNGJUmzPle6E5o1wiRC5XMQjWNkXaMk1sIVgQo1mOIjhDCETp49lBvY/6RETEnp5sUG4+JHyMRh+UdrplWJHOz+bKZMZv/ABmygn/1FnIoMgZ4IGvUBFaU4DgIsU4/31ZN06zk0qMptcKcK84rks1VSdYHlHOyebN0PFE9XE8IsHs7tty0lTkyGu66fk7RXVbXFi6C6MdrQJoC9WhZHqaE35biij7WDAmK3wMgvtc6OsHS1qvZZRLm0+ywwRjuI7NdqrtiZ0FpZbZZ0m5zZd1ZqjOq/bAzum8G5mLbVGUo9HWhBBobykUo4r2qjAjXFHtns7aVP+kaPniS4JISbWgrmquAaruZdmOAitTQziyM6X2Sa/VtIqxuhWo2IJvqSAMgBmScKrsNIjpR0cnS3s464T3tcsMqItzWtAqZFSzXgaCpDkgUrF50V0WtpImWk2QtmQEZnY72DLKFTjW6YnbPocXgXKgKLoAoWK4YFyAVl4CktAq0ArehnJASY90bUSpYOYRFzr7qhSa660zg2lJdZZr9mjd2PkTCodRrEKggxWmhzAOk+jjZ7XOlmp7RZScLyubwO/EkYa1MWvor7Tks9lSROlTGMoFUaWU7S1JAa+wukVpUVqAMK52Dpd0Rl2mi16uan+G9K1U/YcYVAPMZjMg5tpTolarP78osv35dXXnQXl/MBFvItDvpJ09tNrJW8ZUnVKlsQCP1jihmHjRdiiIGyWd3YJLUszVoqipO2gG7uiU0N0StFoIIUy01zJgIH5QcXO4YbxGjdH+jkuyKRLBZmoHc+826g91a/ZHOpiBSsrGjvZnUVtE26cexLCmmyrtUV3AEbzEnJ9nlkFLxmtTa6rXj1ctSe+LzZtGYVfE7NQ40zMO0lKMgBwAhXIekZtavZvZmN6XMmSzxVwOBYBv3okbBo+32agkW8uo+xaFZxwreYgfhCxerwgryUIxAPIQO4FIr8rpBpDCsqzMdd2ZNUcRWWafzhzZmtM6YhmMqXWvFZVTVR9kswyOGobolpejZf3PE/OFTLC4AADd8dsByJSG9tYhHauIR2HEKT8I84yx2RwHlHojTc27ZrQ33ZE490tzHnhFoBuh4CM4xfOjUytllHYGXudh5ARQ2EXDoXPrJdPuPXk4+atFHVL7LL+nf3UXDQdkDzlLCqJV32UUE48TTDjDREMxqKuLEmg5sRyFe6JCz1l2OY1MZzhAdd1QSfEMI7RS3JU+ccwOrQ/pPgSOAI7zGGuF+TU3y/wAEUrRxiS0EQrPNIqJUtmFcr5oqDxMRgFBSErVjp7AjrtYGI/TulPo8gsDR27KHYcy35VqeN2DGLk6RJOlbL10QKmXNumpWb1bHeqqxFcjQvTiDE6IhuhGjOosFnSlD1Yd653pv1prvF4L+WJwxs7VHSMV3sIIi5loapGzdErEKBjti7GiuYItLbfAfKDfSjT+kEMuC0i2hQs+Ssw1NTQU4eqkxyaPkH7b1rh7vKuEDkp34d8IhceJHrxiqfVZMb7YsK6eE9tFF6Q6L6jTVjF4urGSwwp9uYpXA44p499NkDsr+EeUaD0oX+9dFzD9oSyd5WdNbzYCKBZvcX8I8hF6k5bYlduiXQ4euEXnoIQZDAGl2dU5CoaUoHipiiSsjFu9nrBpsyWSMUDrxQ0PO6/gYEuAIvN40r635boAqRrgxs1A43HyO6Fwu7f3xiNCG3UevQgRL9f0hzT1hBx6wiEsagce+DKTqr64Q4uwNBs8YhLG82XeFGAPHAjmIavZV2sDwB8REiQNkEujZDKTQNDBNHAn3xzBrEjY7IqY1qeXhvgjKNkFMoQ/1GQeMITpDXqztgAW38iYXuJ2jqBWkNgzbT3mDrKY7YncSh4rAZw3tE4Zd/CE3kmE2WmrbAcmGht0olk2K1gZ/Rp/+28YBHpGbJDgq3usCrcGFD4Ex5ztVjaTMeU/vS3ZG4oSp8q841QKGImJnojbgk+4fdmi5+YGq+NV/NERBCPXrKJOKnFoaMu12avMtbGWkugohYjb2sceGPfB5lurJSUBQKzMxrW8TgMNQC4a4p2iemIoFtFSR/mKK1/Gu3eM9muJ+Xp2ymlJ8scTd8HAjlzhkg6aOjGUJeyWWaosxQHtvNBYfoqvZ5Xm8DDEwm2mLMM7RJA/5inwBiE0n00lLUSVMxvvEELq1YM3cOMLGM5ulELnCHsnJ01UUu7BVGZOQ/nuGMVaQp0lb5UqhEomlNYlL2pjGmTMqnmUEQlt0lMnEGY5amQyVfwqMB5xofsc0N/j2lhnSSnK7MmH/AGh3xtx4fprufJjyZfqOlwaWBh8suUDWBgBnCkC2k0RuHnhEaMIX0laMl5n4D4wyvxoxrRVLbBdsYQJg9ILLSHYDnyptPkB84SmZ8z5/yhzNWhUes/lDedl+Vj5mOdldyZqgvtKt0qp/4logb7P3G00PgTGeWZuwvAeQjQelj00ropdjWf8AetTD4RnkgdlcNQ8hHQx+KMsuSWlNjEjoW39RaJc3O42I2gghh+yzCOjodlZsrgVr6PHdCNnYBVGOAHgKR0dGKWmaVtChbdAVEdHRCBw0CDAx0QB1I7q4GOiEACb44y46OiECFDBTL9Ujo6IEAikd9Ip6Pyjo6IEHrQfX8oSmCuIMdHQGQcSmqBwjKvavoApPW1KOxOAVyPszFFAT+JADxRt0dHRpgymXJQw0FaOjouECiOPOOjogAKxymBjogwvYbG86YkqUt53YKq7SduwaydQBOqPQmgtDLZbPKkKaiWtCfvMe0zU/Sck7gQNUdHRRlfosxj+Ep84IKnPUPWqBjoqirY7dEPMcsanGAGcdHRpRSxUAQIMBHQSICd7wHHwhpah2D+EjvH846Ojly5ZsXBT+lj103o4fdaxDhW0zG8jFIs+K5bNe4R0dHThwjG+T/9k="/>
          <p:cNvSpPr>
            <a:spLocks noChangeAspect="1" noChangeArrowheads="1"/>
          </p:cNvSpPr>
          <p:nvPr/>
        </p:nvSpPr>
        <p:spPr bwMode="auto">
          <a:xfrm>
            <a:off x="0" y="-762000"/>
            <a:ext cx="2857500" cy="16002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84" name="AutoShape 4" descr="data:image/jpeg;base64,/9j/4AAQSkZJRgABAQAAAQABAAD/2wCEAAkGBhMSERQUExQWFRUVFxcZGBgXGBgaHBccGhoXFxwaFRcXHCYeFxojGhcXHy8gJCcpLCwsGB4xNTAqNSYrLCkBCQoKDgwOGg8PFykcHR0sKSkqKSkpNSkpKSkpNikwLCwpKTEpLCkpKiw1LCkpKSwsKSkuLDEsKSkuKSkpKSksLP/AABEIAKgBLAMBIgACEQEDEQH/xAAcAAAABwEBAAAAAAAAAAAAAAABAgMEBQYHAAj/xABLEAACAAMEBgcEBgcGBAcAAAABAgADEQQSITEFQVFhcYEGEyKRobHwBzLB0RQjQlJygmJjkqLC4fEkJTNDsrM0c4PSFTVEU2STw//EABkBAAIDAQAAAAAAAAAAAAAAAAECAAMEBf/EACkRAAICAgEEAQMEAwAAAAAAAAABAhEDITEEEjJBURMigVJhcZEjofD/2gAMAwEAAhEDEQA/AIO0TqaxCaScMqnPhCGkc+EHsNudRgQcciFJyrrx/pxiChZjsPskwCzz90w5maSvZ0HIDuoYYzZ+vsnnEBTFhaCNQ74MLRv8PnDL6TqAHf8ACD9dh/I+YrBJTHVa7fXIwJHDx+fwhqJtfRgROHr+ucAg5C019xA8qQaq68d+fjriW0P0QmzgrTD1SHEVFXYaiqA4A6i1NwIiZttpsGjKXl6yfSqpgzjYXY9mUDtoNymBYaGGiuiE6b2mQy01XsGb8Kmp5kRZpIsdiFJkyVLNMQWq5/EBV+VIzvTftCtVoqAeqln7EskVH6b+8/DAborfWwNhSo2Wd7S7AmTzH/BKb+O6IYTPa5ZgezJnkbfqx4XzGTF4lOjOjEtExke9QS2N5SeycgxH2hU5YVpC0RujR09qtjY9pJ6DaUlkfuzCfCJiy9IrPOlGZJmK+q72g14glVZKXgTwjCiDkQQdYxBrsoca8Y2HoF0WFnldY+MxjXcCMKrwxA5nXgydCyROaPYislhSYgDU1MrE0ZTrAa8h2Fd4h31hiP0xZQzyJhHuTLppWtyaDLIwxpfMs8oeJZB95+8fLzgqYO2g5cwNCfXzhKXhNugki6GxprJGoDZDoLAcxlGwnVmDhBxgACcocSpdISU2h1BMKiU9fGOafTKDTGoIiNN6U+j2edOOctCw3tko5uVHOEVy5GeuDL/aV0hafamlhvqpJKqNRcYTH43qoDsXeawvQ+aRagNTI47qN8IjZ8y8cTUnEknGp274lOiMkfSQa5I58l/ig5V9jJj8kaQihZIdZ1HqRcBIIAJGBB56hjDzR0yc8p3FoZbppdYk1wB7RY9kGtBgcjEK7YYfGCIRXLGOapJbo2uLZYrJbbRMIVJmNCe0E1cEJ7q90IyNMzyaMVPaukFRQG9dzWmuI5JxGWG/Z6xgJE3toMPfT/UIKyPStg+mt6RJaL6TibPn2d16ufIdwVrVXCtS9LY4nAqSDiAwOIylS8Zr03tn0bTCzwPsyZjbxRpL96IRGgmaBrr8d8dhOzmtAtOgptEIM0EEEWhwZ8F62AlyCaUxJNKb6E4b6Ke6E2QjVlmNnGJYaDzWqO/yMZp01Wtunf8AT/2pcaPNFBjlT4RmvTFq260UOtBh/wAqX/SCFci1rWpMTmibCz/QESY0nrRahMupKa8UDlTR0N40UjGuBNKRCWhu1Fs6PJ/5cwzWZaQOcq2Ek87vdCPgZE7K0K6ZWuYWNQT1FlJJ2kmWK95hdtHuRQ2iuFKtZbN4gYbuUPVl0rrrBWMVthIuZoAmtbQSDXD6PZ6cxdoccYYN0WNR9ZJfaHsUih4XGWn84sRMFJ5QLDRXbH0MCKAzWcnfZFauv3mmMfKHli6LJLmK46io+7Z7poae6Q9EP6VDupnEzLStIcLYzuHP5CDZKK90v00bHZHmJQTGIRK49pqksa53VVmx1gRi86eWJZiSzEkkkkknMknEneY0/wBqWiLRNFmSVKeZ2prG4K0N2WFryL9xiI0Z7JZzUM+dLlDWssGa3ebqDkWgpolFEDRZNEdAbZaZInIstUYEp1j3SwGFQADQE5FqDljF8sHs0sMvF1mTz+seg5LKCjvrFgkTZQPVIUUoAEQGgCqAKKAMAMqDKmUDvRKKF7P+hwvzJlplEvKmGWJcxVZAboJJFCHarYEYDMVqDFnsmiZEm02h5MoAuidlcFvqXqET3RUgY4Y1yBNZKzWZwGZmKM5qbtKJUAYXq1wAG+mqGGjQ5XrVotQBRdiDY1cMCKZbtsexL3RTZPs8tKTUnTnlNWYHmBWZipJLVYlArC/StCc8Kxp6C7RRkoAHAfH+cM5r3pkoYXbxcjbdUtzoblPxGHV7D162QL0NWxjp6cRImMMKAEU1UZct+uHdmtF5Q33gD3gGGWmz/Z5g2gDvZR8YPolyZEk0zlyz+6IgPYfR5LTpzalovr9kweXPd2mAMqCWaVK3q51JqRTKB6OSaS2JzZz4fzJiNed2Jv6yZnuF5j4le+NOHH3t/gqnPtS/Ic6XYZTG49Uo/jrB7JpKdMbszjhnWWNe3fnERPia0dZerTH3ji3y5fONPURhjjpb/hFWGUpv9iQeeTmfX9YovtW0rds0qSDjOmXiP0JYqeRdk7oujGMe6faRE+3TPuyvqU2dit485hfuEc6JrK1exrFg6GSqzJjbFVf2mr/DEAwHqsW7odZaSmf77eC9nzvwmd1BluFXMsQMFBpCiLD3REtb5dyAstbxJwAoLxY7hge6OdGPc6N0pdqsY/SRth1oiQzzVwwDXjwXH4U5xWOk3tGaaxSzqqoP8x0DO29QwIlryvcMoqlo66Yt9mZwai8zGlSCCLzkKMyCK7RhGqPS72zPLqNUkT/T61parcFkETTclyaqahnvTDRSMCBfAqMMDsjQpVVVVJqVRVrtugLXnSvOIjQ+h9HyaNJmSi5GDzG7ZqKYM9FTXgtNkPp2kJQNDOlA7S63TwYN5gRtVIxMXYkweVWIxukNkGdpkcpow5HGHFk0qJxpZ0eafvKt1VG1pr0RRvqTuMMCiUsz/XSlGZcDDcswk8gSPzCJufYRM3EZERE6MsXVXp09lqKgXa3UGBuoWALsSAS1BW6AABmr0atrTHm1PZwKj7uJHlSKpP2ixL0xjpFaChzGB4jPnhGU9IGvWuedsw+AA+Ea1pYM89pSjtvfKk+7gTrFTljlrjG7XPDTHavvGu3GgBNd5BMWpiLTJq0N2uUXXQLi5o+mrrycDn1U6vDFiMYo7tU1OUWjo8xBsOP25yU23pE1qZesYDQS9qcITdYUVoKTjFQwnSsdSDGDgQCAyWukHZj8/WqJB9cMDD8Go9evQhCwLMl3hTXqMM8eeviIfwlaJWscx8YgERmkZLtLYJ7xw4YH4kGD2YhlWi0OAC092lARhzHfsMOQx1RF9Wk1ArNdutQUehAyqd5BOGI5wV8Alp2KWzGagJNw50JFGA1kHKvxhMLc7C+6TgaE3QaHMZC8fA5YwlJnO81lZ2VJTFQGoS9Ki8xAGGApWpowNcofvORlNylSbtBk1MK8jUUONVOqH4KlvY3sWLPXC7UDbi5/7VEOyd5PAE99MoQnHq2v4m8KUAJJIxFANeBiMtSzWnIFlhpXYD9bIJUXmYuZbdapW6i3TVMWapJwpBkOtLUZETLrJktf3gSabiFHEiJASAJdEGCLQDPALQeUMLNog9YpYlglerXHCpJBJOZApwoIsNnswoeYru3QCJctjOwJcs61wuoSe4mK4WF1fzHvIH8MT+lXuSnGv3e8gfGK9MYC7h9kePb/AIo6nRLTZi6n4FLDZr8xa5DtHll40iZMM9DJg7HcO7E+Yh2xjN1cryNfBdgjUP5GWl9J/R5M2cf8pCwG1skHNyo5xhDMSccTrO05kniY072paSuWeXJBxmveP4ZePi7J+wYzAGKEXBTXZjq+UaRYrL1ctE+6oXuGPjU84pfR2wmbPUkdmXR2w1j3RzbHgpi+SljH1MtqJs6eOmxVIgOmumbkpbMmcwCZMy92pKLwNFY/gG2J8jyMZ50jtfWWqc36d0blQCWB3JCdMrlfwHO9UMbPJeY6ogvO5CqNrMaAd5zjc9HaNSRZ5dnHaRECnYxzZiNd5iW5xnHsw0aHtbTDT6mXUfic3AeS9Z3iNVSUSacz65xtkzKiLPRCzOa/RZZrnQXa8bpEPbP0UsiCps8gf9JPFmUk8obW6axYijkX3WgliYOwVpUNQAVYkGmPKAWYwUMVcm8wIMgAkXVI7CstFwbtV5QNv2TRJ9TZpYvBZSAfdUV25AVhK09IEUC6pIFe0x17lJpXviDtEwfaAFMAJkmalBnQXWOsnvgRIRmUm7QoXJDMaKpYVVJikkdmmOFTlB7QWJ6R0i80VbIYDVxpEv0RlGjtwHgfnnxiDtRFAKAscSRjdpdpQ7aq2s0D07WFLH0bF2SWoMGPPDCv7VOESXBFyQtr0n/e0nCgrMQHWxqppv8AeFOMY6mO7+eMaFpCb/e9lOrrZrZ0p1csNWu6gP5Yz2znsjgPIRdJdrr+BIu0WOeMBFp6PJSXYNv0xhyNmn/KKw5wi2dH6dRYT/8AOb/YtIr5d0K+Al0rSE2MC+MCDFQwCmFVHrlBRBEnduhyqB84VugpCtIdWU5jn8D8IR6ukGlmhrs8jgYQsHccIMYACGFG86RjUZbPl8oaNZlJvXQTtpjX5xKBYBpIOY5xCEVMsqlrxUXsqgsK020OPOFlG6kPhZl3+uEGEldg51PmYmyUhiu7whRbETicPPu1Q8yypAVMQImkkDAeucLyBnBDBpL4mIBkF0jUnsDN5gA8TXlh3RATJt4kjInDhkPCkWfS6k3ivvKQy4a1p8KjnFWmqBQj3WFV3CtKciCOQjrdHJVRz+ojsntFD6kHaWPjTyELTMIR0fUSUrs+JI84UnzQqsxyUE9wr8I5+V3Js1419qRkHtK0mJtuZRlJRZWP3gWd6fmen5Yg7JoSfMpSW4B+0wujjVqV5RoAsq33mXR1kxmdnoLxLGpxzA3CghQLGN9V+lGuPT/qZHaF0V9HQrevFmvE0pqAApU7NZ1mJSTnDjR9h61mF4IFUsSRUAAgY47/AAgsqQxUsAbq0BOwtkOMZJW9/JpjS0gKY4RkvWFiWP2iT3kn4xrwzjHkXAcI1dH7M/U+jSfZAoraiTj9R3fX49/wjT7HJzO007v6+EYz7L9JiVberbAT0KD8am+nfR14sI2yynsinrExqmtmaJVdJS3vCiGYS0wmjFfenOMgccEBpjDaZKmXWBsk4KXDdkvvxU3TdwJFBA6YsbTJxVurUoxVatmt5nDHA5h6941RHTNHEYVH5TUQ6oRjr6TcoCLXLr+tp4NLEPp1sUKKu/akqRWjE1mVJOQL0DVrhhvpEZIlzlIuvMUa7rMK9xEObQ80ABmrSmoGoqzVN6tTjTGI0FDealHzrUZ3VXbqUkRZNAL/AGdt7j+EfCK9NlHAkYnOgA8BxEWXQJrZWGtS/hRvKAwoz2046TsuOAM9mrgLglM0zAZ1QON+UUiSKKOA8ouWkVpayxrRLFb2NMK/UTBTf73gIpkaMvmyrH4osEzL1vi49HD/AGax7rac98m0xT2y5/OLXoiV/Y7INZtYNOCTf+4d8VPgdFxpAgQdFI1QdJWMVDIbzGwwzOA+J5CpglyDzB2ju7I3YKT407oNTL16ziiT2WpaFbPNLDH3hn8D8OIO6F1aGlSpqO7btHrZDpWBFRiPWewwy2QcyGwG7A7xqPd5GHATxhnKenA4H1uPmYdoaYevWuGQDqwBEHFINeggsTjoE0gFEQgFI4GDAQWkAh0deAqYD4w2tU7UOfH5RCMQc174g9LWQAMRlW8N1aK477h/aidlya5wafZlumor88h5xbjyvHLRXPH3LYzle6u4DyEMNPTrsgjW5VeXvHwUjnEi0V/pNO7ap91anixw8FHfFGaVRbLcUbkiFrBoCBWOcdAkJBuSHOuawQblTtN3kqIeTk6uxore9Me/TXS7UV5XO+G9rs5JkSBmFWv4ppvHuBWD6bPWTwi4ABUXnT4MvdF3p/0Ve/8AYbSJCpZ12Sy5/Oa/AxjVtsvVTJks/Ydl5A4d60MbF0hm1m3RSiAKPM+dOUZn00st20B9UxR+0nZP7tyL8EqyNf8AaKcsbgmQiTSrBlYhgQVIzDA1BHA0PKPRPRbS4tVkkzgAC47QH2WBoy8mvDhHnMtGuexTSF6RPkn/AC5quMchMBBA/MhPONc1ozI0OcqMcbpIXXSoFfAV1QznaIkviVqdoMNrXY3LBVBreYkJOtMsYgVoJKFqVNaHDEnM0g0qW0pSXXOmc6YxAqBi1odSOUVjEZpKzLLcKuVR4jVSGVuBqKinZXDdq8KRJTpRmOBTss1KrLR0OOJE0MSuRxwNTlEZPfrGdx2qtXB0FB9kXSL2QA1RYhWdaUJvbiPj/KJjome06HI3T31U48CO6Ix5TXSLr5Ak3K08RD7oyn1zGuQAGVc9lTTV3xHwRFE0mD9JmKMK2O3pQ66SZrY7BeTA7hzo4i9aZnf2+1mvu2O34f8ATmgeBGezgDRq58Y0ZNzZXDxLC2Q4xd+imhGezSmnM1xWvykFAAAzGrECrBiWOOqlIo7DDn8o1vQxBstmu5dRJp/9afzimXAyE7DpyTNmzpSODNkswmIcGF00LAV7S1Ix3iJJKRVumPR8sBbLN2LZZ+2rKBWaoFDLmA0Di5lXUCuRwmdDaXW0WeXOQqQ0tWN37LUF5aHEUaox3HGtTXwrHC0LMaZVPiSaw5RByEcVCigjpJ1Rmots6ZlDaXOKuAD71BTMHuypjjqhafNAqTgB5QzFqKAn7RoTqpsXl58IeKbZPRPSEqTgfXxhfAcBlu3R530hKtGjrYWlzHR63kmVJ61a5vXCYdTg1xrujQNB+2GQyAWpHlzMATKW/LP6QFb6fho246hc4/BXZpNYEmGOirYk1Q8pw8txeUg1BzFRs2EZg54gw/UYwobOECUg5ArAFTEBZyrBHwHfCggpEQFjae5A5/18xCMmXXH16+Rg9oGI4nzp8oWQDAD1s9b4DdDR2ddAiL01puzyAonTpcu9Ui+129SgN2uJoWGW2Hs16ncIwv2i6SM7SM4Vqsm7KWhwF0Atz6wvXhugxjbI5GlTunuj0NTaUb8CzH/0IRELN0slqZ5solkZyASrLUL2RgwBpQCMqIi+9FP+Elfn/wBx4r6mNRRZ0/kSoMPLBJvzFXeK8Bjj5c4YmJCwWhVWaa0cpRcNpocdRyPKMMedmyXBJaNmCbaXmH3QGYbh7inkuPKENEDrLQGOAF5zu2d1R3R1ha7ZZzayVTgDT5t3QWzjq7LMc5zSJY/DXHycchFi9f2U/P8AQwtdovszfeJPfEF0psPW2dqe8hDrywI5qfARKhzAwkZVKy1xUlRlNY0z2Jf4lr/BJ/1TYoOmtH9TPdNWDL+FsR3YjlGiexGTja31fULz+vbyp3x1G7jaOdVOi+6RQNS8t67U/wCE86mQ9yXuNKnCFpUsBewoWmQuS1O3K6bvdqh00ta3qY403VpWnGggYrsNFfuATmYkdZdeoLITW4afYUDlhCRsLAYsCNQmBWOO/GnIxOLZKMxJJJOAJJC7KLlBfoJNS5J3DDmTs7oawUV6bZdQlrngV2114kb6ROaOs3USmY+8AWO8gYU5weWJaE0AGGYAPjETpnTF7sJ7us7ccvX9bcWOWSSSK8klBWzPdJOBb5o1Gw2sNzs1pYnfiq98U+sWvTC/2yedlhtA75Tr/wDoBxMVZhieJi/LqbBj8ET17DgR8I1no839jsp/USvBAPhGRtk3L4Rp3QS1F7BKr9hpksbwpvDuDU5RRLgdEzaLWspGmO1xEUszfdC4kjfs30jO+i2kLVOaZaZVnRZZmzMFa7gaMUuEgP7wrQip30g3tY00SZdklkkmjzVFcSbvVIduN56bSh2RMSLL9FkSbLgBLUGYR9tzVnJqcrzeA3AVuHctjd1cB7L0oat2at5hWoIKONlVIGG+nOJ2x2u/LD0perhWuRpEbZ7UjgJNW/L2EGqaryHNTvUiIyfMm2eYZKuSkwF5TUHaGCkHZMU4GmeB1xnnCUN8oujKM9cMsCNfLHArKxO9/simuhx5CGc0GJY2ESbPcAxwJ11bCp7xEXNNTGjHGkI3bGVv0bLnoZc5A65jUVP3lYYqeHA1GEZl0s6PiyTlRHLI6X1vUvL2mQhqYHFcDQV2YRqNrtSSkaZMa6iirHOmOoaySQANZIEZL0h0wbVPeaRdFAEWo7KLWgO04lidpOqLBJI1D2KTGNltAPurOAXdeRSwHMKee8xohaKt7NtCtZtHy1dSrzC05gcxfoFBGo9WsvDUaxaQvlFUuQoOogeEFpBaQCB78AYG5AkUiEY3npkdjDx/n5wEvMQrTChyxH8/jyhEihx5/H5wrGiRlvt4kyZk2leqls9NtxS1OZFOcedZjliWY1ZjUnaSak8ySecbZ7SLb1Ojpw1zCkofmYE/uI8YlF0EVs6uEXzorLpZJf5j3uxihCNE0Et2zyR+rQ96g/GKOrf2pGjp/Jj8COrBRC1nAFWIrSgA1VNaVpjTAnujnGxhOtzxpXPfTEQZrS5UKSSorQHVXOmHrGDNbG1UA+7dF39n4waaFZC6i6VIDKK0NTQMoOWOFIZfsK18jesBWAEdSFHKr02sv+HM2EoeB7a159Z3xoXsls/V2BTTGdMmPxAPVjiKS/GKzpix9bJmJrKEr+Je0viKc40ux6LWTLSUnuylVFrrCgLU7zSp3mN2Gdwr4MWaDUrXsf3xug30lRv9d0MQIAxdRR3C822DUCeJp5Zw2ecW944bNUFux0EFkZpr3VNcL1KbcDnwp4mIcn1ziZ04fq13t5A/OIaOz0i/xnO6h/eVi1i9pBk/9yz2mXTbWzzCv7yrFRDa9uMWuc398WcDH6yWp/NVPG9TnFTl+6v4R5Rhy+bNuPxROnX62RpXs+/4GX+Oced+nkB3xmh1xevZpbKyXl/cdiODqh85bHmYplwOir6dldZ0gC5jrrN3LKkuf9J8YtdqDGa5bK8wGygOGHARStNW3qNONManYny/2TLRO66a8ovek5R65lG0lcdRUUxG8GIvQkxORNofWWIMOXCEyjMPZkzpcyuGALrLbE6u0jHch2wggAArQHOlRUDKoGdIQ6QSyLFaixugWeZU6qlSEoddWugcREewpF1tqG4y6x8P6RX5hiesVoLojnNkRjxZFJ8SYitJyLhqMjlxxw4QqLDMPaDpUvPEgHsSgCwGt2UNjtuqQBXKrbY72cdFPplqDOKyJBV5mxz7yy99bpJ/RB+8IhukU2/bLQ362YP2Td/hjWvZXZuqsEtrv+K82YdpBPVg7+zLB4QXwD2XWuOMFJgyiuWPD1WIfSfSux2c3ZtolKw+zfBI4qtWryioclwTHExTLR7V7CuUwtuSTMNeBmhR4w3k+12xnOZOSv3pWXHq2MGmK2X0N6rA11xC6K09LtK35LpOH6INfzKAGB4iJFZ4yoQdxB8DSnfEog4DCELW1GB3d9CfhC10amHPAjkce6Gs9qnXsA5/EkwKIZj7a7XQWaSD7xmTiOAEte8tMMZisbj0x9n8u2zkdp8xGCLLAUIVAUuRgaEks9cxr24YpbJQWY6qbyq7qGpS8FYgGlTSoFab4tg9AlyIbY0vR/8AhSv+XL/0LGakRouh5l6RJP6pPBQPOMvV8I0dM9semFJRwI207xX4E+EJEwIMYDaLGURgVNeB9GDzpRRCG7Je72SMboJNTsqwFOBMJy5rUoGYDYGIHcDCbYnOu8xNIlNhAY6AZY4NWIQcWGXemINrL5iNDrWvrbFN6L2W9OBOSAn4Dxbwi4iNGJUmzPle6E5o1wiRC5XMQjWNkXaMk1sIVgQo1mOIjhDCETp49lBvY/6RETEnp5sUG4+JHyMRh+UdrplWJHOz+bKZMZv/ABmygn/1FnIoMgZ4IGvUBFaU4DgIsU4/31ZN06zk0qMptcKcK84rks1VSdYHlHOyebN0PFE9XE8IsHs7tty0lTkyGu66fk7RXVbXFi6C6MdrQJoC9WhZHqaE35biij7WDAmK3wMgvtc6OsHS1qvZZRLm0+ywwRjuI7NdqrtiZ0FpZbZZ0m5zZd1ZqjOq/bAzum8G5mLbVGUo9HWhBBobykUo4r2qjAjXFHtns7aVP+kaPniS4JISbWgrmquAaruZdmOAitTQziyM6X2Sa/VtIqxuhWo2IJvqSAMgBmScKrsNIjpR0cnS3s464T3tcsMqItzWtAqZFSzXgaCpDkgUrF50V0WtpImWk2QtmQEZnY72DLKFTjW6YnbPocXgXKgKLoAoWK4YFyAVl4CktAq0ArehnJASY90bUSpYOYRFzr7qhSa660zg2lJdZZr9mjd2PkTCodRrEKggxWmhzAOk+jjZ7XOlmp7RZScLyubwO/EkYa1MWvor7Tks9lSROlTGMoFUaWU7S1JAa+wukVpUVqAMK52Dpd0Rl2mi16uan+G9K1U/YcYVAPMZjMg5tpTolarP78osv35dXXnQXl/MBFvItDvpJ09tNrJW8ZUnVKlsQCP1jihmHjRdiiIGyWd3YJLUszVoqipO2gG7uiU0N0StFoIIUy01zJgIH5QcXO4YbxGjdH+jkuyKRLBZmoHc+826g91a/ZHOpiBSsrGjvZnUVtE26cexLCmmyrtUV3AEbzEnJ9nlkFLxmtTa6rXj1ctSe+LzZtGYVfE7NQ40zMO0lKMgBwAhXIekZtavZvZmN6XMmSzxVwOBYBv3okbBo+32agkW8uo+xaFZxwreYgfhCxerwgryUIxAPIQO4FIr8rpBpDCsqzMdd2ZNUcRWWafzhzZmtM6YhmMqXWvFZVTVR9kswyOGobolpejZf3PE/OFTLC4AADd8dsByJSG9tYhHauIR2HEKT8I84yx2RwHlHojTc27ZrQ33ZE490tzHnhFoBuh4CM4xfOjUytllHYGXudh5ARQ2EXDoXPrJdPuPXk4+atFHVL7LL+nf3UXDQdkDzlLCqJV32UUE48TTDjDREMxqKuLEmg5sRyFe6JCz1l2OY1MZzhAdd1QSfEMI7RS3JU+ccwOrQ/pPgSOAI7zGGuF+TU3y/wAEUrRxiS0EQrPNIqJUtmFcr5oqDxMRgFBSErVjp7AjrtYGI/TulPo8gsDR27KHYcy35VqeN2DGLk6RJOlbL10QKmXNumpWb1bHeqqxFcjQvTiDE6IhuhGjOosFnSlD1Yd653pv1prvF4L+WJwxs7VHSMV3sIIi5loapGzdErEKBjti7GiuYItLbfAfKDfSjT+kEMuC0i2hQs+Ssw1NTQU4eqkxyaPkH7b1rh7vKuEDkp34d8IhceJHrxiqfVZMb7YsK6eE9tFF6Q6L6jTVjF4urGSwwp9uYpXA44p499NkDsr+EeUaD0oX+9dFzD9oSyd5WdNbzYCKBZvcX8I8hF6k5bYlduiXQ4euEXnoIQZDAGl2dU5CoaUoHipiiSsjFu9nrBpsyWSMUDrxQ0PO6/gYEuAIvN40r635boAqRrgxs1A43HyO6Fwu7f3xiNCG3UevQgRL9f0hzT1hBx6wiEsagce+DKTqr64Q4uwNBs8YhLG82XeFGAPHAjmIavZV2sDwB8REiQNkEujZDKTQNDBNHAn3xzBrEjY7IqY1qeXhvgjKNkFMoQ/1GQeMITpDXqztgAW38iYXuJ2jqBWkNgzbT3mDrKY7YncSh4rAZw3tE4Zd/CE3kmE2WmrbAcmGht0olk2K1gZ/Rp/+28YBHpGbJDgq3usCrcGFD4Ex5ztVjaTMeU/vS3ZG4oSp8q841QKGImJnojbgk+4fdmi5+YGq+NV/NERBCPXrKJOKnFoaMu12avMtbGWkugohYjb2sceGPfB5lurJSUBQKzMxrW8TgMNQC4a4p2iemIoFtFSR/mKK1/Gu3eM9muJ+Xp2ymlJ8scTd8HAjlzhkg6aOjGUJeyWWaosxQHtvNBYfoqvZ5Xm8DDEwm2mLMM7RJA/5inwBiE0n00lLUSVMxvvEELq1YM3cOMLGM5ulELnCHsnJ01UUu7BVGZOQ/nuGMVaQp0lb5UqhEomlNYlL2pjGmTMqnmUEQlt0lMnEGY5amQyVfwqMB5xofsc0N/j2lhnSSnK7MmH/AGh3xtx4fprufJjyZfqOlwaWBh8suUDWBgBnCkC2k0RuHnhEaMIX0laMl5n4D4wyvxoxrRVLbBdsYQJg9ILLSHYDnyptPkB84SmZ8z5/yhzNWhUes/lDedl+Vj5mOdldyZqgvtKt0qp/4logb7P3G00PgTGeWZuwvAeQjQelj00ropdjWf8AetTD4RnkgdlcNQ8hHQx+KMsuSWlNjEjoW39RaJc3O42I2gghh+yzCOjodlZsrgVr6PHdCNnYBVGOAHgKR0dGKWmaVtChbdAVEdHRCBw0CDAx0QB1I7q4GOiEACb44y46OiECFDBTL9Ujo6IEAikd9Ip6Pyjo6IEHrQfX8oSmCuIMdHQGQcSmqBwjKvavoApPW1KOxOAVyPszFFAT+JADxRt0dHRpgymXJQw0FaOjouECiOPOOjogAKxymBjogwvYbG86YkqUt53YKq7SduwaydQBOqPQmgtDLZbPKkKaiWtCfvMe0zU/Sck7gQNUdHRRlfosxj+Ep84IKnPUPWqBjoqirY7dEPMcsanGAGcdHRpRSxUAQIMBHQSICd7wHHwhpah2D+EjvH846Ojly5ZsXBT+lj103o4fdaxDhW0zG8jFIs+K5bNe4R0dHThwjG+T/9k="/>
          <p:cNvSpPr>
            <a:spLocks noChangeAspect="1" noChangeArrowheads="1"/>
          </p:cNvSpPr>
          <p:nvPr/>
        </p:nvSpPr>
        <p:spPr bwMode="auto">
          <a:xfrm>
            <a:off x="0" y="-762000"/>
            <a:ext cx="2857500" cy="16002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86" name="AutoShape 6" descr="data:image/jpeg;base64,/9j/4AAQSkZJRgABAQAAAQABAAD/2wCEAAkGBhMSERQUExQWFRUVFxcZGBgXGBgaHBccGhoXFxwaFRcXHCYeFxojGhcXHy8gJCcpLCwsGB4xNTAqNSYrLCkBCQoKDgwOGg8PFykcHR0sKSkqKSkpNSkpKSkpNikwLCwpKTEpLCkpKiw1LCkpKSwsKSkuLDEsKSkuKSkpKSksLP/AABEIAKgBLAMBIgACEQEDEQH/xAAcAAAABwEBAAAAAAAAAAAAAAABAgMEBQYHAAj/xABLEAACAAMEBgcEBgcGBAcAAAABAgADEQQSITEFQVFhcYEGEyKRobHwBzLB0RQjQlJygmJjkqLC4fEkJTNDsrM0c4PSFTVEU2STw//EABkBAAIDAQAAAAAAAAAAAAAAAAECAAMEBf/EACkRAAICAgEEAQMEAwAAAAAAAAABAhEDITEEEjJBURMigVJhcZEjofD/2gAMAwEAAhEDEQA/AIO0TqaxCaScMqnPhCGkc+EHsNudRgQcciFJyrrx/pxiChZjsPskwCzz90w5maSvZ0HIDuoYYzZ+vsnnEBTFhaCNQ74MLRv8PnDL6TqAHf8ACD9dh/I+YrBJTHVa7fXIwJHDx+fwhqJtfRgROHr+ucAg5C019xA8qQaq68d+fjriW0P0QmzgrTD1SHEVFXYaiqA4A6i1NwIiZttpsGjKXl6yfSqpgzjYXY9mUDtoNymBYaGGiuiE6b2mQy01XsGb8Kmp5kRZpIsdiFJkyVLNMQWq5/EBV+VIzvTftCtVoqAeqln7EskVH6b+8/DAborfWwNhSo2Wd7S7AmTzH/BKb+O6IYTPa5ZgezJnkbfqx4XzGTF4lOjOjEtExke9QS2N5SeycgxH2hU5YVpC0RujR09qtjY9pJ6DaUlkfuzCfCJiy9IrPOlGZJmK+q72g14glVZKXgTwjCiDkQQdYxBrsoca8Y2HoF0WFnldY+MxjXcCMKrwxA5nXgydCyROaPYislhSYgDU1MrE0ZTrAa8h2Fd4h31hiP0xZQzyJhHuTLppWtyaDLIwxpfMs8oeJZB95+8fLzgqYO2g5cwNCfXzhKXhNugki6GxprJGoDZDoLAcxlGwnVmDhBxgACcocSpdISU2h1BMKiU9fGOafTKDTGoIiNN6U+j2edOOctCw3tko5uVHOEVy5GeuDL/aV0hafamlhvqpJKqNRcYTH43qoDsXeawvQ+aRagNTI47qN8IjZ8y8cTUnEknGp274lOiMkfSQa5I58l/ig5V9jJj8kaQihZIdZ1HqRcBIIAJGBB56hjDzR0yc8p3FoZbppdYk1wB7RY9kGtBgcjEK7YYfGCIRXLGOapJbo2uLZYrJbbRMIVJmNCe0E1cEJ7q90IyNMzyaMVPaukFRQG9dzWmuI5JxGWG/Z6xgJE3toMPfT/UIKyPStg+mt6RJaL6TibPn2d16ufIdwVrVXCtS9LY4nAqSDiAwOIylS8Zr03tn0bTCzwPsyZjbxRpL96IRGgmaBrr8d8dhOzmtAtOgptEIM0EEEWhwZ8F62AlyCaUxJNKb6E4b6Ke6E2QjVlmNnGJYaDzWqO/yMZp01Wtunf8AT/2pcaPNFBjlT4RmvTFq260UOtBh/wAqX/SCFci1rWpMTmibCz/QESY0nrRahMupKa8UDlTR0N40UjGuBNKRCWhu1Fs6PJ/5cwzWZaQOcq2Ek87vdCPgZE7K0K6ZWuYWNQT1FlJJ2kmWK95hdtHuRQ2iuFKtZbN4gYbuUPVl0rrrBWMVthIuZoAmtbQSDXD6PZ6cxdoccYYN0WNR9ZJfaHsUih4XGWn84sRMFJ5QLDRXbH0MCKAzWcnfZFauv3mmMfKHli6LJLmK46io+7Z7poae6Q9EP6VDupnEzLStIcLYzuHP5CDZKK90v00bHZHmJQTGIRK49pqksa53VVmx1gRi86eWJZiSzEkkkkknMknEneY0/wBqWiLRNFmSVKeZ2prG4K0N2WFryL9xiI0Z7JZzUM+dLlDWssGa3ebqDkWgpolFEDRZNEdAbZaZInIstUYEp1j3SwGFQADQE5FqDljF8sHs0sMvF1mTz+seg5LKCjvrFgkTZQPVIUUoAEQGgCqAKKAMAMqDKmUDvRKKF7P+hwvzJlplEvKmGWJcxVZAboJJFCHarYEYDMVqDFnsmiZEm02h5MoAuidlcFvqXqET3RUgY4Y1yBNZKzWZwGZmKM5qbtKJUAYXq1wAG+mqGGjQ5XrVotQBRdiDY1cMCKZbtsexL3RTZPs8tKTUnTnlNWYHmBWZipJLVYlArC/StCc8Kxp6C7RRkoAHAfH+cM5r3pkoYXbxcjbdUtzoblPxGHV7D162QL0NWxjp6cRImMMKAEU1UZct+uHdmtF5Q33gD3gGGWmz/Z5g2gDvZR8YPolyZEk0zlyz+6IgPYfR5LTpzalovr9kweXPd2mAMqCWaVK3q51JqRTKB6OSaS2JzZz4fzJiNed2Jv6yZnuF5j4le+NOHH3t/gqnPtS/Ic6XYZTG49Uo/jrB7JpKdMbszjhnWWNe3fnERPia0dZerTH3ji3y5fONPURhjjpb/hFWGUpv9iQeeTmfX9YovtW0rds0qSDjOmXiP0JYqeRdk7oujGMe6faRE+3TPuyvqU2dit485hfuEc6JrK1exrFg6GSqzJjbFVf2mr/DEAwHqsW7odZaSmf77eC9nzvwmd1BluFXMsQMFBpCiLD3REtb5dyAstbxJwAoLxY7hge6OdGPc6N0pdqsY/SRth1oiQzzVwwDXjwXH4U5xWOk3tGaaxSzqqoP8x0DO29QwIlryvcMoqlo66Yt9mZwai8zGlSCCLzkKMyCK7RhGqPS72zPLqNUkT/T61parcFkETTclyaqahnvTDRSMCBfAqMMDsjQpVVVVJqVRVrtugLXnSvOIjQ+h9HyaNJmSi5GDzG7ZqKYM9FTXgtNkPp2kJQNDOlA7S63TwYN5gRtVIxMXYkweVWIxukNkGdpkcpow5HGHFk0qJxpZ0eafvKt1VG1pr0RRvqTuMMCiUsz/XSlGZcDDcswk8gSPzCJufYRM3EZERE6MsXVXp09lqKgXa3UGBuoWALsSAS1BW6AABmr0atrTHm1PZwKj7uJHlSKpP2ixL0xjpFaChzGB4jPnhGU9IGvWuedsw+AA+Ea1pYM89pSjtvfKk+7gTrFTljlrjG7XPDTHavvGu3GgBNd5BMWpiLTJq0N2uUXXQLi5o+mrrycDn1U6vDFiMYo7tU1OUWjo8xBsOP25yU23pE1qZesYDQS9qcITdYUVoKTjFQwnSsdSDGDgQCAyWukHZj8/WqJB9cMDD8Go9evQhCwLMl3hTXqMM8eeviIfwlaJWscx8YgERmkZLtLYJ7xw4YH4kGD2YhlWi0OAC092lARhzHfsMOQx1RF9Wk1ArNdutQUehAyqd5BOGI5wV8Alp2KWzGagJNw50JFGA1kHKvxhMLc7C+6TgaE3QaHMZC8fA5YwlJnO81lZ2VJTFQGoS9Ki8xAGGApWpowNcofvORlNylSbtBk1MK8jUUONVOqH4KlvY3sWLPXC7UDbi5/7VEOyd5PAE99MoQnHq2v4m8KUAJJIxFANeBiMtSzWnIFlhpXYD9bIJUXmYuZbdapW6i3TVMWapJwpBkOtLUZETLrJktf3gSabiFHEiJASAJdEGCLQDPALQeUMLNog9YpYlglerXHCpJBJOZApwoIsNnswoeYru3QCJctjOwJcs61wuoSe4mK4WF1fzHvIH8MT+lXuSnGv3e8gfGK9MYC7h9kePb/AIo6nRLTZi6n4FLDZr8xa5DtHll40iZMM9DJg7HcO7E+Yh2xjN1cryNfBdgjUP5GWl9J/R5M2cf8pCwG1skHNyo5xhDMSccTrO05kniY072paSuWeXJBxmveP4ZePi7J+wYzAGKEXBTXZjq+UaRYrL1ctE+6oXuGPjU84pfR2wmbPUkdmXR2w1j3RzbHgpi+SljH1MtqJs6eOmxVIgOmumbkpbMmcwCZMy92pKLwNFY/gG2J8jyMZ50jtfWWqc36d0blQCWB3JCdMrlfwHO9UMbPJeY6ogvO5CqNrMaAd5zjc9HaNSRZ5dnHaRECnYxzZiNd5iW5xnHsw0aHtbTDT6mXUfic3AeS9Z3iNVSUSacz65xtkzKiLPRCzOa/RZZrnQXa8bpEPbP0UsiCps8gf9JPFmUk8obW6axYijkX3WgliYOwVpUNQAVYkGmPKAWYwUMVcm8wIMgAkXVI7CstFwbtV5QNv2TRJ9TZpYvBZSAfdUV25AVhK09IEUC6pIFe0x17lJpXviDtEwfaAFMAJkmalBnQXWOsnvgRIRmUm7QoXJDMaKpYVVJikkdmmOFTlB7QWJ6R0i80VbIYDVxpEv0RlGjtwHgfnnxiDtRFAKAscSRjdpdpQ7aq2s0D07WFLH0bF2SWoMGPPDCv7VOESXBFyQtr0n/e0nCgrMQHWxqppv8AeFOMY6mO7+eMaFpCb/e9lOrrZrZ0p1csNWu6gP5Yz2znsjgPIRdJdrr+BIu0WOeMBFp6PJSXYNv0xhyNmn/KKw5wi2dH6dRYT/8AOb/YtIr5d0K+Al0rSE2MC+MCDFQwCmFVHrlBRBEnduhyqB84VugpCtIdWU5jn8D8IR6ukGlmhrs8jgYQsHccIMYACGFG86RjUZbPl8oaNZlJvXQTtpjX5xKBYBpIOY5xCEVMsqlrxUXsqgsK020OPOFlG6kPhZl3+uEGEldg51PmYmyUhiu7whRbETicPPu1Q8yypAVMQImkkDAeucLyBnBDBpL4mIBkF0jUnsDN5gA8TXlh3RATJt4kjInDhkPCkWfS6k3ivvKQy4a1p8KjnFWmqBQj3WFV3CtKciCOQjrdHJVRz+ojsntFD6kHaWPjTyELTMIR0fUSUrs+JI84UnzQqsxyUE9wr8I5+V3Js1419qRkHtK0mJtuZRlJRZWP3gWd6fmen5Yg7JoSfMpSW4B+0wujjVqV5RoAsq33mXR1kxmdnoLxLGpxzA3CghQLGN9V+lGuPT/qZHaF0V9HQrevFmvE0pqAApU7NZ1mJSTnDjR9h61mF4IFUsSRUAAgY47/AAgsqQxUsAbq0BOwtkOMZJW9/JpjS0gKY4RkvWFiWP2iT3kn4xrwzjHkXAcI1dH7M/U+jSfZAoraiTj9R3fX49/wjT7HJzO007v6+EYz7L9JiVberbAT0KD8am+nfR14sI2yynsinrExqmtmaJVdJS3vCiGYS0wmjFfenOMgccEBpjDaZKmXWBsk4KXDdkvvxU3TdwJFBA6YsbTJxVurUoxVatmt5nDHA5h6941RHTNHEYVH5TUQ6oRjr6TcoCLXLr+tp4NLEPp1sUKKu/akqRWjE1mVJOQL0DVrhhvpEZIlzlIuvMUa7rMK9xEObQ80ABmrSmoGoqzVN6tTjTGI0FDealHzrUZ3VXbqUkRZNAL/AGdt7j+EfCK9NlHAkYnOgA8BxEWXQJrZWGtS/hRvKAwoz2046TsuOAM9mrgLglM0zAZ1QON+UUiSKKOA8ouWkVpayxrRLFb2NMK/UTBTf73gIpkaMvmyrH4osEzL1vi49HD/AGax7rac98m0xT2y5/OLXoiV/Y7INZtYNOCTf+4d8VPgdFxpAgQdFI1QdJWMVDIbzGwwzOA+J5CpglyDzB2ju7I3YKT407oNTL16ziiT2WpaFbPNLDH3hn8D8OIO6F1aGlSpqO7btHrZDpWBFRiPWewwy2QcyGwG7A7xqPd5GHATxhnKenA4H1uPmYdoaYevWuGQDqwBEHFINeggsTjoE0gFEQgFI4GDAQWkAh0deAqYD4w2tU7UOfH5RCMQc174g9LWQAMRlW8N1aK477h/aidlya5wafZlumor88h5xbjyvHLRXPH3LYzle6u4DyEMNPTrsgjW5VeXvHwUjnEi0V/pNO7ap91anixw8FHfFGaVRbLcUbkiFrBoCBWOcdAkJBuSHOuawQblTtN3kqIeTk6uxore9Me/TXS7UV5XO+G9rs5JkSBmFWv4ppvHuBWD6bPWTwi4ABUXnT4MvdF3p/0Ve/8AYbSJCpZ12Sy5/Oa/AxjVtsvVTJks/Ydl5A4d60MbF0hm1m3RSiAKPM+dOUZn00st20B9UxR+0nZP7tyL8EqyNf8AaKcsbgmQiTSrBlYhgQVIzDA1BHA0PKPRPRbS4tVkkzgAC47QH2WBoy8mvDhHnMtGuexTSF6RPkn/AC5quMchMBBA/MhPONc1ozI0OcqMcbpIXXSoFfAV1QznaIkviVqdoMNrXY3LBVBreYkJOtMsYgVoJKFqVNaHDEnM0g0qW0pSXXOmc6YxAqBi1odSOUVjEZpKzLLcKuVR4jVSGVuBqKinZXDdq8KRJTpRmOBTss1KrLR0OOJE0MSuRxwNTlEZPfrGdx2qtXB0FB9kXSL2QA1RYhWdaUJvbiPj/KJjome06HI3T31U48CO6Ix5TXSLr5Ak3K08RD7oyn1zGuQAGVc9lTTV3xHwRFE0mD9JmKMK2O3pQ66SZrY7BeTA7hzo4i9aZnf2+1mvu2O34f8ATmgeBGezgDRq58Y0ZNzZXDxLC2Q4xd+imhGezSmnM1xWvykFAAAzGrECrBiWOOqlIo7DDn8o1vQxBstmu5dRJp/9afzimXAyE7DpyTNmzpSODNkswmIcGF00LAV7S1Ix3iJJKRVumPR8sBbLN2LZZ+2rKBWaoFDLmA0Di5lXUCuRwmdDaXW0WeXOQqQ0tWN37LUF5aHEUaox3HGtTXwrHC0LMaZVPiSaw5RByEcVCigjpJ1Rmots6ZlDaXOKuAD71BTMHuypjjqhafNAqTgB5QzFqKAn7RoTqpsXl58IeKbZPRPSEqTgfXxhfAcBlu3R530hKtGjrYWlzHR63kmVJ61a5vXCYdTg1xrujQNB+2GQyAWpHlzMATKW/LP6QFb6fho246hc4/BXZpNYEmGOirYk1Q8pw8txeUg1BzFRs2EZg54gw/UYwobOECUg5ArAFTEBZyrBHwHfCggpEQFjae5A5/18xCMmXXH16+Rg9oGI4nzp8oWQDAD1s9b4DdDR2ddAiL01puzyAonTpcu9Ui+129SgN2uJoWGW2Hs16ncIwv2i6SM7SM4Vqsm7KWhwF0Atz6wvXhugxjbI5GlTunuj0NTaUb8CzH/0IRELN0slqZ5solkZyASrLUL2RgwBpQCMqIi+9FP+Elfn/wBx4r6mNRRZ0/kSoMPLBJvzFXeK8Bjj5c4YmJCwWhVWaa0cpRcNpocdRyPKMMedmyXBJaNmCbaXmH3QGYbh7inkuPKENEDrLQGOAF5zu2d1R3R1ha7ZZzayVTgDT5t3QWzjq7LMc5zSJY/DXHycchFi9f2U/P8AQwtdovszfeJPfEF0psPW2dqe8hDrywI5qfARKhzAwkZVKy1xUlRlNY0z2Jf4lr/BJ/1TYoOmtH9TPdNWDL+FsR3YjlGiexGTja31fULz+vbyp3x1G7jaOdVOi+6RQNS8t67U/wCE86mQ9yXuNKnCFpUsBewoWmQuS1O3K6bvdqh00ta3qY403VpWnGggYrsNFfuATmYkdZdeoLITW4afYUDlhCRsLAYsCNQmBWOO/GnIxOLZKMxJJJOAJJC7KLlBfoJNS5J3DDmTs7oawUV6bZdQlrngV2114kb6ROaOs3USmY+8AWO8gYU5weWJaE0AGGYAPjETpnTF7sJ7us7ccvX9bcWOWSSSK8klBWzPdJOBb5o1Gw2sNzs1pYnfiq98U+sWvTC/2yedlhtA75Tr/wDoBxMVZhieJi/LqbBj8ET17DgR8I1no839jsp/USvBAPhGRtk3L4Rp3QS1F7BKr9hpksbwpvDuDU5RRLgdEzaLWspGmO1xEUszfdC4kjfs30jO+i2kLVOaZaZVnRZZmzMFa7gaMUuEgP7wrQip30g3tY00SZdklkkmjzVFcSbvVIduN56bSh2RMSLL9FkSbLgBLUGYR9tzVnJqcrzeA3AVuHctjd1cB7L0oat2at5hWoIKONlVIGG+nOJ2x2u/LD0perhWuRpEbZ7UjgJNW/L2EGqaryHNTvUiIyfMm2eYZKuSkwF5TUHaGCkHZMU4GmeB1xnnCUN8oujKM9cMsCNfLHArKxO9/simuhx5CGc0GJY2ESbPcAxwJ11bCp7xEXNNTGjHGkI3bGVv0bLnoZc5A65jUVP3lYYqeHA1GEZl0s6PiyTlRHLI6X1vUvL2mQhqYHFcDQV2YRqNrtSSkaZMa6iirHOmOoaySQANZIEZL0h0wbVPeaRdFAEWo7KLWgO04lidpOqLBJI1D2KTGNltAPurOAXdeRSwHMKee8xohaKt7NtCtZtHy1dSrzC05gcxfoFBGo9WsvDUaxaQvlFUuQoOogeEFpBaQCB78AYG5AkUiEY3npkdjDx/n5wEvMQrTChyxH8/jyhEihx5/H5wrGiRlvt4kyZk2leqls9NtxS1OZFOcedZjliWY1ZjUnaSak8ySecbZ7SLb1Ojpw1zCkofmYE/uI8YlF0EVs6uEXzorLpZJf5j3uxihCNE0Et2zyR+rQ96g/GKOrf2pGjp/Jj8COrBRC1nAFWIrSgA1VNaVpjTAnujnGxhOtzxpXPfTEQZrS5UKSSorQHVXOmHrGDNbG1UA+7dF39n4waaFZC6i6VIDKK0NTQMoOWOFIZfsK18jesBWAEdSFHKr02sv+HM2EoeB7a159Z3xoXsls/V2BTTGdMmPxAPVjiKS/GKzpix9bJmJrKEr+Je0viKc40ux6LWTLSUnuylVFrrCgLU7zSp3mN2Gdwr4MWaDUrXsf3xug30lRv9d0MQIAxdRR3C822DUCeJp5Zw2ecW944bNUFux0EFkZpr3VNcL1KbcDnwp4mIcn1ziZ04fq13t5A/OIaOz0i/xnO6h/eVi1i9pBk/9yz2mXTbWzzCv7yrFRDa9uMWuc398WcDH6yWp/NVPG9TnFTl+6v4R5Rhy+bNuPxROnX62RpXs+/4GX+Oced+nkB3xmh1xevZpbKyXl/cdiODqh85bHmYplwOir6dldZ0gC5jrrN3LKkuf9J8YtdqDGa5bK8wGygOGHARStNW3qNONManYny/2TLRO66a8ovek5R65lG0lcdRUUxG8GIvQkxORNofWWIMOXCEyjMPZkzpcyuGALrLbE6u0jHch2wggAArQHOlRUDKoGdIQ6QSyLFaixugWeZU6qlSEoddWugcREewpF1tqG4y6x8P6RX5hiesVoLojnNkRjxZFJ8SYitJyLhqMjlxxw4QqLDMPaDpUvPEgHsSgCwGt2UNjtuqQBXKrbY72cdFPplqDOKyJBV5mxz7yy99bpJ/RB+8IhukU2/bLQ362YP2Td/hjWvZXZuqsEtrv+K82YdpBPVg7+zLB4QXwD2XWuOMFJgyiuWPD1WIfSfSux2c3ZtolKw+zfBI4qtWryioclwTHExTLR7V7CuUwtuSTMNeBmhR4w3k+12xnOZOSv3pWXHq2MGmK2X0N6rA11xC6K09LtK35LpOH6INfzKAGB4iJFZ4yoQdxB8DSnfEog4DCELW1GB3d9CfhC10amHPAjkce6Gs9qnXsA5/EkwKIZj7a7XQWaSD7xmTiOAEte8tMMZisbj0x9n8u2zkdp8xGCLLAUIVAUuRgaEks9cxr24YpbJQWY6qbyq7qGpS8FYgGlTSoFab4tg9AlyIbY0vR/8AhSv+XL/0LGakRouh5l6RJP6pPBQPOMvV8I0dM9semFJRwI207xX4E+EJEwIMYDaLGURgVNeB9GDzpRRCG7Je72SMboJNTsqwFOBMJy5rUoGYDYGIHcDCbYnOu8xNIlNhAY6AZY4NWIQcWGXemINrL5iNDrWvrbFN6L2W9OBOSAn4Dxbwi4iNGJUmzPle6E5o1wiRC5XMQjWNkXaMk1sIVgQo1mOIjhDCETp49lBvY/6RETEnp5sUG4+JHyMRh+UdrplWJHOz+bKZMZv/ABmygn/1FnIoMgZ4IGvUBFaU4DgIsU4/31ZN06zk0qMptcKcK84rks1VSdYHlHOyebN0PFE9XE8IsHs7tty0lTkyGu66fk7RXVbXFi6C6MdrQJoC9WhZHqaE35biij7WDAmK3wMgvtc6OsHS1qvZZRLm0+ywwRjuI7NdqrtiZ0FpZbZZ0m5zZd1ZqjOq/bAzum8G5mLbVGUo9HWhBBobykUo4r2qjAjXFHtns7aVP+kaPniS4JISbWgrmquAaruZdmOAitTQziyM6X2Sa/VtIqxuhWo2IJvqSAMgBmScKrsNIjpR0cnS3s464T3tcsMqItzWtAqZFSzXgaCpDkgUrF50V0WtpImWk2QtmQEZnY72DLKFTjW6YnbPocXgXKgKLoAoWK4YFyAVl4CktAq0ArehnJASY90bUSpYOYRFzr7qhSa660zg2lJdZZr9mjd2PkTCodRrEKggxWmhzAOk+jjZ7XOlmp7RZScLyubwO/EkYa1MWvor7Tks9lSROlTGMoFUaWU7S1JAa+wukVpUVqAMK52Dpd0Rl2mi16uan+G9K1U/YcYVAPMZjMg5tpTolarP78osv35dXXnQXl/MBFvItDvpJ09tNrJW8ZUnVKlsQCP1jihmHjRdiiIGyWd3YJLUszVoqipO2gG7uiU0N0StFoIIUy01zJgIH5QcXO4YbxGjdH+jkuyKRLBZmoHc+826g91a/ZHOpiBSsrGjvZnUVtE26cexLCmmyrtUV3AEbzEnJ9nlkFLxmtTa6rXj1ctSe+LzZtGYVfE7NQ40zMO0lKMgBwAhXIekZtavZvZmN6XMmSzxVwOBYBv3okbBo+32agkW8uo+xaFZxwreYgfhCxerwgryUIxAPIQO4FIr8rpBpDCsqzMdd2ZNUcRWWafzhzZmtM6YhmMqXWvFZVTVR9kswyOGobolpejZf3PE/OFTLC4AADd8dsByJSG9tYhHauIR2HEKT8I84yx2RwHlHojTc27ZrQ33ZE490tzHnhFoBuh4CM4xfOjUytllHYGXudh5ARQ2EXDoXPrJdPuPXk4+atFHVL7LL+nf3UXDQdkDzlLCqJV32UUE48TTDjDREMxqKuLEmg5sRyFe6JCz1l2OY1MZzhAdd1QSfEMI7RS3JU+ccwOrQ/pPgSOAI7zGGuF+TU3y/wAEUrRxiS0EQrPNIqJUtmFcr5oqDxMRgFBSErVjp7AjrtYGI/TulPo8gsDR27KHYcy35VqeN2DGLk6RJOlbL10QKmXNumpWb1bHeqqxFcjQvTiDE6IhuhGjOosFnSlD1Yd653pv1prvF4L+WJwxs7VHSMV3sIIi5loapGzdErEKBjti7GiuYItLbfAfKDfSjT+kEMuC0i2hQs+Ssw1NTQU4eqkxyaPkH7b1rh7vKuEDkp34d8IhceJHrxiqfVZMb7YsK6eE9tFF6Q6L6jTVjF4urGSwwp9uYpXA44p499NkDsr+EeUaD0oX+9dFzD9oSyd5WdNbzYCKBZvcX8I8hF6k5bYlduiXQ4euEXnoIQZDAGl2dU5CoaUoHipiiSsjFu9nrBpsyWSMUDrxQ0PO6/gYEuAIvN40r635boAqRrgxs1A43HyO6Fwu7f3xiNCG3UevQgRL9f0hzT1hBx6wiEsagce+DKTqr64Q4uwNBs8YhLG82XeFGAPHAjmIavZV2sDwB8REiQNkEujZDKTQNDBNHAn3xzBrEjY7IqY1qeXhvgjKNkFMoQ/1GQeMITpDXqztgAW38iYXuJ2jqBWkNgzbT3mDrKY7YncSh4rAZw3tE4Zd/CE3kmE2WmrbAcmGht0olk2K1gZ/Rp/+28YBHpGbJDgq3usCrcGFD4Ex5ztVjaTMeU/vS3ZG4oSp8q841QKGImJnojbgk+4fdmi5+YGq+NV/NERBCPXrKJOKnFoaMu12avMtbGWkugohYjb2sceGPfB5lurJSUBQKzMxrW8TgMNQC4a4p2iemIoFtFSR/mKK1/Gu3eM9muJ+Xp2ymlJ8scTd8HAjlzhkg6aOjGUJeyWWaosxQHtvNBYfoqvZ5Xm8DDEwm2mLMM7RJA/5inwBiE0n00lLUSVMxvvEELq1YM3cOMLGM5ulELnCHsnJ01UUu7BVGZOQ/nuGMVaQp0lb5UqhEomlNYlL2pjGmTMqnmUEQlt0lMnEGY5amQyVfwqMB5xofsc0N/j2lhnSSnK7MmH/AGh3xtx4fprufJjyZfqOlwaWBh8suUDWBgBnCkC2k0RuHnhEaMIX0laMl5n4D4wyvxoxrRVLbBdsYQJg9ILLSHYDnyptPkB84SmZ8z5/yhzNWhUes/lDedl+Vj5mOdldyZqgvtKt0qp/4logb7P3G00PgTGeWZuwvAeQjQelj00ropdjWf8AetTD4RnkgdlcNQ8hHQx+KMsuSWlNjEjoW39RaJc3O42I2gghh+yzCOjodlZsrgVr6PHdCNnYBVGOAHgKR0dGKWmaVtChbdAVEdHRCBw0CDAx0QB1I7q4GOiEACb44y46OiECFDBTL9Ujo6IEAikd9Ip6Pyjo6IEHrQfX8oSmCuIMdHQGQcSmqBwjKvavoApPW1KOxOAVyPszFFAT+JADxRt0dHRpgymXJQw0FaOjouECiOPOOjogAKxymBjogwvYbG86YkqUt53YKq7SduwaydQBOqPQmgtDLZbPKkKaiWtCfvMe0zU/Sck7gQNUdHRRlfosxj+Ep84IKnPUPWqBjoqirY7dEPMcsanGAGcdHRpRSxUAQIMBHQSICd7wHHwhpah2D+EjvH846Ojly5ZsXBT+lj103o4fdaxDhW0zG8jFIs+K5bNe4R0dHThwjG+T/9k=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490" name="Picture 10" descr="http://media.novinky.cz/859/168597-top_foto1-uldia.jpg?125552880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844824"/>
            <a:ext cx="5715000" cy="3209926"/>
          </a:xfrm>
          <a:prstGeom prst="rect">
            <a:avLst/>
          </a:prstGeom>
          <a:noFill/>
        </p:spPr>
      </p:pic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Kubismus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Emil FILLA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Zátiší s mandolínou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eb.ncf.ca/ek867/leger.musicia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700808"/>
            <a:ext cx="3736264" cy="3960440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Figurativní malba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Fernand</a:t>
            </a:r>
            <a:r>
              <a:rPr lang="cs-CZ" dirty="0" smtClean="0"/>
              <a:t> </a:t>
            </a:r>
            <a:r>
              <a:rPr lang="cs-CZ" dirty="0" err="1" smtClean="0"/>
              <a:t>Léger</a:t>
            </a:r>
            <a:endParaRPr lang="cs-CZ" dirty="0" smtClean="0"/>
          </a:p>
          <a:p>
            <a:r>
              <a:rPr lang="cs-CZ" dirty="0" smtClean="0"/>
              <a:t>Tři muzikanti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www.antikvariatmotyl.cz/media/images/sc0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628800"/>
            <a:ext cx="5504910" cy="4733749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Lada</a:t>
            </a:r>
          </a:p>
          <a:p>
            <a:r>
              <a:rPr lang="cs-CZ" dirty="0" smtClean="0"/>
              <a:t>Lesní muzikanti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Kresba pro děti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313855"/>
            <a:ext cx="820891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https://en.wikipedia.org/wiki/File:Georges_Braque,_1909-10,_La_guitare_(Mandora,_La_Mandore),_oil_on_canvas,_71.1_x_55.9_cm,_Tate_Modern,_London.jpg</a:t>
            </a:r>
            <a:endParaRPr lang="cs-CZ" sz="1100" dirty="0"/>
          </a:p>
        </p:txBody>
      </p:sp>
      <p:sp>
        <p:nvSpPr>
          <p:cNvPr id="3" name="Obdélník 2"/>
          <p:cNvSpPr/>
          <p:nvPr/>
        </p:nvSpPr>
        <p:spPr>
          <a:xfrm>
            <a:off x="499592" y="4780626"/>
            <a:ext cx="567037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http://www.</a:t>
            </a:r>
            <a:r>
              <a:rPr lang="cs-CZ" sz="1100" dirty="0" err="1" smtClean="0"/>
              <a:t>artalk.cz</a:t>
            </a:r>
            <a:r>
              <a:rPr lang="cs-CZ" sz="1100" dirty="0" smtClean="0"/>
              <a:t>/</a:t>
            </a:r>
            <a:r>
              <a:rPr lang="cs-CZ" sz="1100" dirty="0" err="1" smtClean="0"/>
              <a:t>wp</a:t>
            </a:r>
            <a:r>
              <a:rPr lang="cs-CZ" sz="1100" dirty="0" smtClean="0"/>
              <a:t>-</a:t>
            </a:r>
            <a:r>
              <a:rPr lang="cs-CZ" sz="1100" dirty="0" err="1" smtClean="0"/>
              <a:t>content</a:t>
            </a:r>
            <a:r>
              <a:rPr lang="cs-CZ" sz="1100" dirty="0" smtClean="0"/>
              <a:t>/</a:t>
            </a:r>
            <a:r>
              <a:rPr lang="cs-CZ" sz="1100" dirty="0" err="1" smtClean="0"/>
              <a:t>uploads</a:t>
            </a:r>
            <a:r>
              <a:rPr lang="cs-CZ" sz="1100" dirty="0" smtClean="0"/>
              <a:t>/2012/01/</a:t>
            </a:r>
            <a:r>
              <a:rPr lang="cs-CZ" sz="1100" dirty="0" err="1" smtClean="0"/>
              <a:t>harmonikar</a:t>
            </a:r>
            <a:r>
              <a:rPr lang="cs-CZ" sz="1100" dirty="0" smtClean="0"/>
              <a:t>-1919-</a:t>
            </a:r>
            <a:r>
              <a:rPr lang="cs-CZ" sz="1100" dirty="0" err="1" smtClean="0"/>
              <a:t>josef</a:t>
            </a:r>
            <a:r>
              <a:rPr lang="cs-CZ" sz="1100" dirty="0" smtClean="0"/>
              <a:t>-</a:t>
            </a:r>
            <a:r>
              <a:rPr lang="cs-CZ" sz="1100" dirty="0" err="1" smtClean="0"/>
              <a:t>capek.jpg</a:t>
            </a:r>
            <a:endParaRPr lang="cs-CZ" sz="1100" dirty="0"/>
          </a:p>
        </p:txBody>
      </p:sp>
      <p:sp>
        <p:nvSpPr>
          <p:cNvPr id="4" name="Obdélník 3"/>
          <p:cNvSpPr/>
          <p:nvPr/>
        </p:nvSpPr>
        <p:spPr>
          <a:xfrm>
            <a:off x="499592" y="5044762"/>
            <a:ext cx="820891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images.google.com/imgres?q=emil+filla&amp;biw=1202&amp;bih=857&amp;tbm=isch&amp;tbnid=N_xfltRBpJsZsM:&amp;imgrefurl=http://www.novinky.cz/kultura/169495-fillovo-zatisi-se-vydrazilo-za-2-6-milionu-korun.html&amp;docid=s8m4G0f6wLGNmM&amp;imgurl=http://media.novinky.cz/859/168597-top_foto1-uldia.jpg%253F1255528802&amp;w=600&amp;h=337&amp;ei=0B3CUdisCsnMOLy-gZgF&amp;zoom=1&amp;iact=hc&amp;vpx=171&amp;vpy=464&amp;dur=6172&amp;hovh=168&amp;hovw=300&amp;tx=155&amp;ty=100&amp;page=2&amp;tbnh=122&amp;tbnw=211&amp;start=39&amp;ndsp=45&amp;ved=1t:429,r:63,s:0,i:274</a:t>
            </a:r>
            <a:endParaRPr lang="cs-CZ" sz="1100" dirty="0"/>
          </a:p>
        </p:txBody>
      </p:sp>
      <p:sp>
        <p:nvSpPr>
          <p:cNvPr id="5" name="Obdélník 4"/>
          <p:cNvSpPr/>
          <p:nvPr/>
        </p:nvSpPr>
        <p:spPr>
          <a:xfrm>
            <a:off x="395536" y="2204864"/>
            <a:ext cx="806489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images.google.com/imgres?q=fernand+l%C3%A9ger&amp;start=260&amp;biw=1202&amp;bih=857&amp;tbm=isch&amp;tbnid=OSaQuC2SmSgcJM:&amp;imgrefurl=http://web.ncf.ca/ek867/2009_02_01-15_archives.html&amp;docid=IOoFsUtpElh9aM&amp;imgurl=http://web.ncf.ca/ek867/leger.musicians.jpg&amp;w=300&amp;h=318&amp;ei=SiDCUZfTJojCPKD9gcAJ&amp;zoom=1&amp;iact=rc&amp;dur=266&amp;page=7&amp;tbnh=152&amp;tbnw=139&amp;ndsp=44&amp;ved=1t:429,r:84,s:200,i:256&amp;tx=93&amp;ty=100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395536" y="2924944"/>
            <a:ext cx="792088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images.google.com/imgres?q=picasso+t%C5%99i+muzikanti&amp;biw=1202&amp;bih=857&amp;tbm=isch&amp;tbnid=0Mg5KDG1nL9F6M:&amp;imgrefurl=http://www.webgallery.hu.cz/stranky%2520s%2520fotkama/pablo_picasso_Three_Musicians_tri_hudebnici.htm&amp;docid=nY52MrQRKbB3HM&amp;imgurl=http://www.webgallery.hu.cz/pictures_BIG/pablo_picasso_Three_Musicians_tri_hudebnici.jpg&amp;w=800&amp;h=751&amp;ei=yiHCUfjoCMaPO-TlgNgK&amp;zoom=1&amp;iact=hc&amp;vpx=2&amp;vpy=111&amp;dur=3594&amp;hovh=218&amp;hovw=232&amp;tx=56&amp;ty=107&amp;page=1&amp;tbnh=136&amp;tbnw=142&amp;start=0&amp;ndsp=37&amp;ved=1t:429,r:0,s:0,i:77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467544" y="4005064"/>
            <a:ext cx="806489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http://www.</a:t>
            </a:r>
            <a:r>
              <a:rPr lang="cs-CZ" sz="1100" dirty="0" err="1" smtClean="0"/>
              <a:t>antikvariatmotyl.cz</a:t>
            </a:r>
            <a:r>
              <a:rPr lang="cs-CZ" sz="1100" dirty="0" smtClean="0"/>
              <a:t>/obrazy/</a:t>
            </a:r>
            <a:r>
              <a:rPr lang="cs-CZ" sz="1100" dirty="0" err="1" smtClean="0"/>
              <a:t>josef</a:t>
            </a:r>
            <a:r>
              <a:rPr lang="cs-CZ" sz="1100" dirty="0" smtClean="0"/>
              <a:t>-lada---</a:t>
            </a:r>
            <a:r>
              <a:rPr lang="cs-CZ" sz="1100" dirty="0" err="1" smtClean="0"/>
              <a:t>lesni</a:t>
            </a:r>
            <a:r>
              <a:rPr lang="cs-CZ" sz="1100" dirty="0" smtClean="0"/>
              <a:t>-muzikanti--mp37600g-.</a:t>
            </a:r>
            <a:r>
              <a:rPr lang="cs-CZ" sz="1100" dirty="0" err="1" smtClean="0"/>
              <a:t>html</a:t>
            </a:r>
            <a:endParaRPr lang="cs-CZ" sz="1100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121</TotalTime>
  <Words>243</Words>
  <Application>Microsoft Office PowerPoint</Application>
  <PresentationFormat>Předvádění na obrazovce (4:3)</PresentationFormat>
  <Paragraphs>67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Prezentace aplikace PowerPoint</vt:lpstr>
      <vt:lpstr>Prezentace aplikace PowerPoint</vt:lpstr>
      <vt:lpstr>Hudba v obrazech</vt:lpstr>
      <vt:lpstr>KUBISMUS</vt:lpstr>
      <vt:lpstr>Surrealismus</vt:lpstr>
      <vt:lpstr>Kubismus</vt:lpstr>
      <vt:lpstr>Kubismus</vt:lpstr>
      <vt:lpstr>Figurativní malba</vt:lpstr>
      <vt:lpstr>Kresba pro děti</vt:lpstr>
      <vt:lpstr>Použité zdroje:</vt:lpstr>
    </vt:vector>
  </TitlesOfParts>
  <Company>Hole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profesor</cp:lastModifiedBy>
  <cp:revision>35</cp:revision>
  <dcterms:created xsi:type="dcterms:W3CDTF">2013-06-19T19:51:42Z</dcterms:created>
  <dcterms:modified xsi:type="dcterms:W3CDTF">2014-01-15T17:19:55Z</dcterms:modified>
</cp:coreProperties>
</file>