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90" r:id="rId2"/>
    <p:sldId id="292" r:id="rId3"/>
    <p:sldId id="256" r:id="rId4"/>
    <p:sldId id="295" r:id="rId5"/>
    <p:sldId id="296" r:id="rId6"/>
    <p:sldId id="297" r:id="rId7"/>
    <p:sldId id="298" r:id="rId8"/>
    <p:sldId id="299" r:id="rId9"/>
    <p:sldId id="300" r:id="rId10"/>
    <p:sldId id="29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1FEFB-7F92-43D6-BED2-089DA9B7A1D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BF869-E17B-433E-A127-017D07403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hyperlink" Target="http://www.kamvpraze.info/mapa-prahy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aitom/upload/maturita/temata/13_prague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gue_old_town_square_panorama.jpg" TargetMode="External"/><Relationship Id="rId3" Type="http://schemas.openxmlformats.org/officeDocument/2006/relationships/hyperlink" Target="http://en.wikipedia.org/wiki/File:Prague_SPOT_1030.jpg" TargetMode="External"/><Relationship Id="rId7" Type="http://schemas.openxmlformats.org/officeDocument/2006/relationships/hyperlink" Target="http://cs.wikipedia.org/wiki/Soubor:CharlesBridge-Prague.jpg" TargetMode="External"/><Relationship Id="rId2" Type="http://schemas.openxmlformats.org/officeDocument/2006/relationships/hyperlink" Target="http://en.wikipedia.org/wiki/File:Prag_ginger_u_fred_geh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ueCathedral03.jpg" TargetMode="External"/><Relationship Id="rId5" Type="http://schemas.openxmlformats.org/officeDocument/2006/relationships/hyperlink" Target="http://www.bridge-online.cz/aitom/upload/maturita/temata/13_prague.pdf" TargetMode="External"/><Relationship Id="rId4" Type="http://schemas.openxmlformats.org/officeDocument/2006/relationships/hyperlink" Target="http://www.kamvpraze.info/mapa-prahy.htm" TargetMode="External"/><Relationship Id="rId9" Type="http://schemas.openxmlformats.org/officeDocument/2006/relationships/hyperlink" Target="http://en.wikipedia.org/wiki/File:Prag_Pulvertur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94127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VY_32_INOVACE_04B_02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_Prague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5/5/2013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Tento materiál je určen k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dialogu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Praze.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Praze.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Žáci si píší poznámky do svých sešitů, lokalizují všechny zmíněné pojmy na mapě, odpovídají na otázky a hledají  informace v online prostředí .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4 studenti  pracují s online mapou, orientují se , v odkazech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zjišťují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informace o dílčích památkách.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Základní historický přehled studenti získají po přečtení článku o Praze, jsou rovněž schopni identifikovat data ze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5</a:t>
            </a:r>
          </a:p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44824"/>
            <a:ext cx="8458200" cy="1222375"/>
          </a:xfrm>
        </p:spPr>
        <p:txBody>
          <a:bodyPr>
            <a:noAutofit/>
          </a:bodyPr>
          <a:lstStyle/>
          <a:p>
            <a:r>
              <a:rPr lang="cs-CZ" sz="9600" dirty="0" err="1" smtClean="0"/>
              <a:t>prague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733256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City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of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hundred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spires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215" y="20425"/>
            <a:ext cx="3694162" cy="392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16474"/>
            <a:ext cx="8953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7102"/>
            <a:ext cx="476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372834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Prague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38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9th </a:t>
            </a:r>
            <a:r>
              <a:rPr lang="cs-CZ" dirty="0" err="1" smtClean="0"/>
              <a:t>century</a:t>
            </a:r>
            <a:endParaRPr lang="cs-CZ" dirty="0" smtClean="0"/>
          </a:p>
          <a:p>
            <a:r>
              <a:rPr lang="cs-CZ" dirty="0" smtClean="0"/>
              <a:t>Charles IV</a:t>
            </a:r>
          </a:p>
          <a:p>
            <a:r>
              <a:rPr lang="cs-CZ" dirty="0" err="1" smtClean="0"/>
              <a:t>Hussite</a:t>
            </a:r>
            <a:r>
              <a:rPr lang="cs-CZ" dirty="0" smtClean="0"/>
              <a:t> </a:t>
            </a:r>
            <a:r>
              <a:rPr lang="cs-CZ" dirty="0" err="1" smtClean="0"/>
              <a:t>movement</a:t>
            </a:r>
            <a:endParaRPr lang="cs-CZ" dirty="0" smtClean="0"/>
          </a:p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Revival</a:t>
            </a:r>
            <a:r>
              <a:rPr lang="cs-CZ" dirty="0" smtClean="0"/>
              <a:t> – NT</a:t>
            </a:r>
          </a:p>
          <a:p>
            <a:r>
              <a:rPr lang="cs-CZ" dirty="0" smtClean="0"/>
              <a:t>1918</a:t>
            </a:r>
          </a:p>
          <a:p>
            <a:r>
              <a:rPr lang="cs-CZ" dirty="0" smtClean="0"/>
              <a:t>1993</a:t>
            </a:r>
          </a:p>
          <a:p>
            <a:r>
              <a:rPr lang="cs-CZ" dirty="0" smtClean="0"/>
              <a:t>1945</a:t>
            </a:r>
          </a:p>
          <a:p>
            <a:r>
              <a:rPr lang="cs-CZ" dirty="0" smtClean="0"/>
              <a:t>1348</a:t>
            </a:r>
            <a:endParaRPr lang="cs-CZ" dirty="0"/>
          </a:p>
        </p:txBody>
      </p:sp>
      <p:sp>
        <p:nvSpPr>
          <p:cNvPr id="6" name="Zaoblený obdélník 5">
            <a:hlinkClick r:id="rId2"/>
          </p:cNvPr>
          <p:cNvSpPr/>
          <p:nvPr/>
        </p:nvSpPr>
        <p:spPr>
          <a:xfrm>
            <a:off x="5652120" y="3356992"/>
            <a:ext cx="144016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rague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41277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 online and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Prague to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able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talk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these 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57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2204864"/>
            <a:ext cx="4191000" cy="4119736"/>
          </a:xfrm>
        </p:spPr>
        <p:txBody>
          <a:bodyPr>
            <a:normAutofit/>
          </a:bodyPr>
          <a:lstStyle/>
          <a:p>
            <a:r>
              <a:rPr lang="cs-CZ" dirty="0" smtClean="0"/>
              <a:t>Prague </a:t>
            </a:r>
            <a:r>
              <a:rPr lang="cs-CZ" dirty="0" err="1" smtClean="0"/>
              <a:t>castle</a:t>
            </a:r>
            <a:endParaRPr lang="cs-CZ" dirty="0" smtClean="0"/>
          </a:p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endParaRPr lang="cs-CZ" dirty="0" smtClean="0"/>
          </a:p>
          <a:p>
            <a:r>
              <a:rPr lang="cs-CZ" dirty="0" smtClean="0"/>
              <a:t>Charles </a:t>
            </a:r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smtClean="0"/>
              <a:t>Petřín </a:t>
            </a:r>
            <a:r>
              <a:rPr lang="cs-CZ" dirty="0" err="1" smtClean="0"/>
              <a:t>lookout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endParaRPr lang="cs-CZ" dirty="0" smtClean="0"/>
          </a:p>
          <a:p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</a:t>
            </a:r>
          </a:p>
          <a:p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jewish</a:t>
            </a:r>
            <a:r>
              <a:rPr lang="cs-CZ" dirty="0" smtClean="0"/>
              <a:t> </a:t>
            </a:r>
            <a:r>
              <a:rPr lang="cs-CZ" dirty="0" err="1" smtClean="0"/>
              <a:t>cemetary</a:t>
            </a:r>
            <a:endParaRPr lang="cs-CZ" dirty="0" smtClean="0"/>
          </a:p>
          <a:p>
            <a:r>
              <a:rPr lang="cs-CZ" dirty="0" err="1"/>
              <a:t>Wenceslas</a:t>
            </a:r>
            <a:r>
              <a:rPr lang="cs-CZ" dirty="0"/>
              <a:t> </a:t>
            </a:r>
            <a:r>
              <a:rPr lang="cs-CZ" dirty="0" smtClean="0"/>
              <a:t>Square</a:t>
            </a:r>
          </a:p>
          <a:p>
            <a:r>
              <a:rPr lang="cs-CZ" dirty="0" smtClean="0"/>
              <a:t>Dancing house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76872"/>
            <a:ext cx="4343400" cy="4047728"/>
          </a:xfrm>
        </p:spPr>
        <p:txBody>
          <a:bodyPr>
            <a:normAutofit/>
          </a:bodyPr>
          <a:lstStyle/>
          <a:p>
            <a:r>
              <a:rPr lang="cs-CZ" dirty="0" smtClean="0"/>
              <a:t>Vyšehrad </a:t>
            </a:r>
            <a:r>
              <a:rPr lang="cs-CZ" dirty="0" err="1" smtClean="0"/>
              <a:t>cemetary</a:t>
            </a:r>
            <a:endParaRPr lang="cs-CZ" dirty="0" smtClean="0"/>
          </a:p>
          <a:p>
            <a:r>
              <a:rPr lang="cs-CZ" dirty="0" smtClean="0"/>
              <a:t>Prague ZOO</a:t>
            </a:r>
          </a:p>
          <a:p>
            <a:r>
              <a:rPr lang="cs-CZ" dirty="0" err="1" smtClean="0"/>
              <a:t>Industrial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 smtClean="0"/>
          </a:p>
          <a:p>
            <a:r>
              <a:rPr lang="cs-CZ" dirty="0" err="1" smtClean="0"/>
              <a:t>Powder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endParaRPr lang="cs-CZ" dirty="0" smtClean="0"/>
          </a:p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 smtClean="0"/>
          </a:p>
          <a:p>
            <a:r>
              <a:rPr lang="cs-CZ" dirty="0" smtClean="0"/>
              <a:t>Strahov monastery</a:t>
            </a:r>
          </a:p>
          <a:p>
            <a:r>
              <a:rPr lang="cs-CZ" dirty="0" smtClean="0"/>
              <a:t>Letohrádek Hvězda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48478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Circle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others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missing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648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recognize</a:t>
            </a:r>
            <a:r>
              <a:rPr lang="cs-CZ" dirty="0" smtClean="0"/>
              <a:t> these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4778175" cy="3553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463" y="895033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259960" cy="5399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56792"/>
            <a:ext cx="4266991" cy="5132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489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8587680" cy="5199856"/>
          </a:xfrm>
        </p:spPr>
        <p:txBody>
          <a:bodyPr>
            <a:normAutofit/>
          </a:bodyPr>
          <a:lstStyle/>
          <a:p>
            <a:r>
              <a:rPr lang="en-US" sz="2400" dirty="0"/>
              <a:t>Many of the most </a:t>
            </a:r>
            <a:r>
              <a:rPr lang="en-US" sz="2400" dirty="0" smtClean="0"/>
              <a:t>beautiful</a:t>
            </a:r>
            <a:r>
              <a:rPr lang="cs-CZ" sz="2400" dirty="0" smtClean="0"/>
              <a:t> </a:t>
            </a:r>
            <a:r>
              <a:rPr lang="en-US" sz="2400" dirty="0" smtClean="0"/>
              <a:t>things </a:t>
            </a:r>
            <a:r>
              <a:rPr lang="en-US" sz="2400" dirty="0"/>
              <a:t>we associate with Prague can </a:t>
            </a:r>
            <a:r>
              <a:rPr lang="en-US" sz="2400" dirty="0" smtClean="0"/>
              <a:t>be</a:t>
            </a:r>
            <a:r>
              <a:rPr lang="cs-CZ" sz="2400" dirty="0" smtClean="0"/>
              <a:t> </a:t>
            </a:r>
            <a:r>
              <a:rPr lang="en-US" sz="2400" dirty="0" smtClean="0"/>
              <a:t>traced </a:t>
            </a:r>
            <a:r>
              <a:rPr lang="en-US" sz="2400" dirty="0"/>
              <a:t>back </a:t>
            </a:r>
            <a:r>
              <a:rPr lang="en-US" sz="2400" dirty="0" smtClean="0"/>
              <a:t>to</a:t>
            </a:r>
            <a:r>
              <a:rPr lang="cs-CZ" sz="2400" dirty="0" smtClean="0"/>
              <a:t>…………… .</a:t>
            </a:r>
          </a:p>
          <a:p>
            <a:r>
              <a:rPr lang="cs-CZ" sz="2400" dirty="0"/>
              <a:t>A</a:t>
            </a:r>
            <a:r>
              <a:rPr lang="en-US" sz="2400" dirty="0" smtClean="0"/>
              <a:t> </a:t>
            </a:r>
            <a:r>
              <a:rPr lang="en-US" sz="2400" dirty="0"/>
              <a:t>60‑meter tall viewing </a:t>
            </a:r>
            <a:r>
              <a:rPr lang="en-US" sz="2400" dirty="0" smtClean="0"/>
              <a:t>tower</a:t>
            </a:r>
            <a:r>
              <a:rPr lang="cs-CZ" sz="2400" dirty="0" smtClean="0"/>
              <a:t> </a:t>
            </a:r>
            <a:r>
              <a:rPr lang="en-US" sz="2400" dirty="0" smtClean="0"/>
              <a:t>on </a:t>
            </a:r>
            <a:r>
              <a:rPr lang="en-US" sz="2400" dirty="0"/>
              <a:t>the </a:t>
            </a:r>
            <a:r>
              <a:rPr lang="en-US" sz="2400" dirty="0" smtClean="0"/>
              <a:t>hill</a:t>
            </a:r>
            <a:r>
              <a:rPr lang="cs-CZ" sz="2400" dirty="0" smtClean="0"/>
              <a:t>, </a:t>
            </a:r>
            <a:r>
              <a:rPr lang="en-US" sz="2400" dirty="0" smtClean="0"/>
              <a:t>built </a:t>
            </a:r>
            <a:r>
              <a:rPr lang="en-US" sz="2400" dirty="0"/>
              <a:t>in </a:t>
            </a:r>
            <a:r>
              <a:rPr lang="en-US" sz="2400" dirty="0" smtClean="0"/>
              <a:t>1891</a:t>
            </a:r>
            <a:r>
              <a:rPr lang="cs-CZ" sz="2400" dirty="0" smtClean="0"/>
              <a:t> ……………</a:t>
            </a:r>
          </a:p>
          <a:p>
            <a:r>
              <a:rPr lang="cs-CZ" sz="2400" dirty="0" smtClean="0"/>
              <a:t>H</a:t>
            </a:r>
            <a:r>
              <a:rPr lang="en-US" sz="2400" dirty="0" smtClean="0"/>
              <a:t>olds </a:t>
            </a:r>
            <a:r>
              <a:rPr lang="en-US" sz="2400" dirty="0"/>
              <a:t>the treasury </a:t>
            </a:r>
            <a:r>
              <a:rPr lang="en-US" sz="2400" dirty="0" smtClean="0"/>
              <a:t>of</a:t>
            </a:r>
            <a:r>
              <a:rPr lang="cs-CZ" sz="2400" dirty="0" smtClean="0"/>
              <a:t> </a:t>
            </a:r>
            <a:r>
              <a:rPr lang="en-US" sz="2400" dirty="0" smtClean="0"/>
              <a:t>the </a:t>
            </a:r>
            <a:r>
              <a:rPr lang="en-US" sz="2400" dirty="0"/>
              <a:t>Czech coronation </a:t>
            </a:r>
            <a:r>
              <a:rPr lang="en-US" sz="2400" dirty="0" smtClean="0"/>
              <a:t>jewels</a:t>
            </a:r>
            <a:r>
              <a:rPr lang="cs-CZ" sz="2400" dirty="0" smtClean="0"/>
              <a:t>………………….</a:t>
            </a:r>
          </a:p>
          <a:p>
            <a:r>
              <a:rPr lang="cs-CZ" sz="2400" dirty="0"/>
              <a:t>Czech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 </a:t>
            </a:r>
            <a:r>
              <a:rPr lang="cs-CZ" sz="2400" dirty="0" err="1" smtClean="0"/>
              <a:t>cemetery</a:t>
            </a:r>
            <a:r>
              <a:rPr lang="cs-CZ" sz="2400" dirty="0" smtClean="0"/>
              <a:t>………………..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</a:t>
            </a:r>
            <a:r>
              <a:rPr lang="cs-CZ" sz="2400" dirty="0" err="1" smtClean="0"/>
              <a:t>names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found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r>
              <a:rPr lang="cs-CZ" sz="2400" dirty="0" smtClean="0"/>
              <a:t>, such as……………………………………………………………..</a:t>
            </a:r>
          </a:p>
          <a:p>
            <a:r>
              <a:rPr lang="cs-CZ" sz="2400" dirty="0" smtClean="0"/>
              <a:t>………………,……………………</a:t>
            </a:r>
            <a:r>
              <a:rPr lang="en-US" sz="2400" dirty="0" smtClean="0"/>
              <a:t>and </a:t>
            </a:r>
            <a:r>
              <a:rPr lang="en-US" sz="2400" dirty="0" err="1"/>
              <a:t>Josefov</a:t>
            </a:r>
            <a:r>
              <a:rPr lang="en-US" sz="2400" dirty="0"/>
              <a:t> (the former Jewish Town) </a:t>
            </a:r>
            <a:r>
              <a:rPr lang="en-US" sz="2400" dirty="0" smtClean="0"/>
              <a:t>are</a:t>
            </a:r>
            <a:r>
              <a:rPr lang="cs-CZ" sz="2400" dirty="0" smtClean="0"/>
              <a:t> </a:t>
            </a:r>
            <a:r>
              <a:rPr lang="en-US" sz="2400" dirty="0" smtClean="0"/>
              <a:t>situated </a:t>
            </a:r>
            <a:r>
              <a:rPr lang="en-US" sz="2400" dirty="0"/>
              <a:t>on the right bank of the </a:t>
            </a:r>
            <a:r>
              <a:rPr lang="en-US" sz="2400" dirty="0" smtClean="0"/>
              <a:t>Vltava</a:t>
            </a:r>
            <a:endParaRPr lang="cs-CZ" sz="2400" dirty="0" smtClean="0"/>
          </a:p>
          <a:p>
            <a:r>
              <a:rPr lang="cs-CZ" sz="2400" dirty="0" smtClean="0"/>
              <a:t>………………</a:t>
            </a:r>
            <a:r>
              <a:rPr lang="cs-CZ" sz="2400" dirty="0" err="1" smtClean="0"/>
              <a:t>theatre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open on 11/6/1881 to honor a visit </a:t>
            </a:r>
            <a:r>
              <a:rPr lang="cs-CZ" sz="2400" dirty="0" err="1" smtClean="0"/>
              <a:t>of</a:t>
            </a:r>
            <a:r>
              <a:rPr lang="cs-CZ" sz="2400" dirty="0" smtClean="0"/>
              <a:t> prince Rudolf, </a:t>
            </a:r>
            <a:r>
              <a:rPr lang="cs-CZ" sz="2400" dirty="0" err="1" smtClean="0"/>
              <a:t>founded</a:t>
            </a:r>
            <a:r>
              <a:rPr lang="cs-CZ" sz="2400" dirty="0" smtClean="0"/>
              <a:t> in ……………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645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Many of the most beautiful things we associate with Prague can be traced back </a:t>
            </a:r>
            <a:r>
              <a:rPr lang="en-US" dirty="0" smtClean="0"/>
              <a:t>to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Charles  IV</a:t>
            </a:r>
            <a:r>
              <a:rPr lang="en-US" dirty="0" smtClean="0"/>
              <a:t> </a:t>
            </a:r>
            <a:r>
              <a:rPr lang="en-US" dirty="0"/>
              <a:t>.</a:t>
            </a:r>
          </a:p>
          <a:p>
            <a:r>
              <a:rPr lang="en-US" dirty="0"/>
              <a:t>A 60‑meter tall viewing </a:t>
            </a:r>
            <a:r>
              <a:rPr lang="en-US" dirty="0" smtClean="0"/>
              <a:t>tower, </a:t>
            </a:r>
            <a:r>
              <a:rPr lang="en-US" dirty="0"/>
              <a:t>built in </a:t>
            </a:r>
            <a:r>
              <a:rPr lang="en-US" dirty="0" smtClean="0"/>
              <a:t>1891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FF0000"/>
                </a:solidFill>
              </a:rPr>
              <a:t>Petřín </a:t>
            </a:r>
            <a:r>
              <a:rPr lang="cs-CZ" dirty="0" err="1" smtClean="0">
                <a:solidFill>
                  <a:srgbClr val="FF0000"/>
                </a:solidFill>
              </a:rPr>
              <a:t>tower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Holds the treasury of the Czech coronation </a:t>
            </a:r>
            <a:r>
              <a:rPr lang="en-US" dirty="0" smtClean="0"/>
              <a:t>jewels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St</a:t>
            </a:r>
            <a:r>
              <a:rPr lang="en-US" dirty="0" smtClean="0">
                <a:solidFill>
                  <a:srgbClr val="FF0000"/>
                </a:solidFill>
              </a:rPr>
              <a:t>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Vitus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Cathedral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Czech national </a:t>
            </a:r>
            <a:r>
              <a:rPr lang="en-US" dirty="0" smtClean="0"/>
              <a:t>cemetery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Vyšehrad </a:t>
            </a:r>
            <a:r>
              <a:rPr lang="en-US" dirty="0" smtClean="0"/>
              <a:t>with </a:t>
            </a:r>
            <a:r>
              <a:rPr lang="en-US" dirty="0"/>
              <a:t>famous names to be found here, such </a:t>
            </a:r>
            <a:r>
              <a:rPr lang="cs-CZ" dirty="0" smtClean="0"/>
              <a:t>as </a:t>
            </a:r>
            <a:r>
              <a:rPr lang="cs-CZ" dirty="0" smtClean="0">
                <a:solidFill>
                  <a:srgbClr val="FF0000"/>
                </a:solidFill>
              </a:rPr>
              <a:t>Smetana, Dvořák, B. Němcová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Old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en-US" dirty="0" smtClean="0">
                <a:solidFill>
                  <a:srgbClr val="FF0000"/>
                </a:solidFill>
              </a:rPr>
              <a:t>,</a:t>
            </a:r>
            <a:r>
              <a:rPr lang="cs-CZ" dirty="0" smtClean="0">
                <a:solidFill>
                  <a:srgbClr val="FF0000"/>
                </a:solidFill>
              </a:rPr>
              <a:t>New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and </a:t>
            </a:r>
            <a:r>
              <a:rPr lang="en-US" dirty="0" err="1"/>
              <a:t>Josefov</a:t>
            </a:r>
            <a:r>
              <a:rPr lang="en-US" dirty="0"/>
              <a:t> (the former Jewish Town) are situated on the right bank of the Vltava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National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theatre </a:t>
            </a:r>
            <a:r>
              <a:rPr lang="en-US" dirty="0"/>
              <a:t>first open on 11/6/1881 to honor a visit of prince Rudolf, founded in </a:t>
            </a:r>
            <a:r>
              <a:rPr lang="cs-CZ" dirty="0" smtClean="0">
                <a:solidFill>
                  <a:srgbClr val="FF0000"/>
                </a:solidFill>
              </a:rPr>
              <a:t>1868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80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/>
              <a:t>3 : Tančící dům. HANS PETER SCHAEFER. wikipedie [online]. [cit. 5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2"/>
              </a:rPr>
              <a:t>http://en.wikipedia.org/wiki/File:Prag_ginger_u_fred_gehry.jpg </a:t>
            </a:r>
            <a:endParaRPr lang="cs-CZ" sz="1200" dirty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/>
              <a:t>4</a:t>
            </a:r>
            <a:r>
              <a:rPr lang="cs-CZ" sz="1200" dirty="0" smtClean="0"/>
              <a:t>: Satelitní mapa Prahy. NEUVEDEN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5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3"/>
              </a:rPr>
              <a:t>http://en.wikipedia.org/wiki/File:Prague_SPOT_1030.jpg </a:t>
            </a:r>
            <a:endParaRPr lang="cs-CZ" sz="1200" dirty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4: obrázek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– MS </a:t>
            </a:r>
            <a:r>
              <a:rPr lang="cs-CZ" sz="1200" dirty="0" smtClean="0"/>
              <a:t>Office, </a:t>
            </a:r>
            <a:r>
              <a:rPr lang="cs-CZ" sz="1200" dirty="0">
                <a:hlinkClick r:id="rId4"/>
              </a:rPr>
              <a:t>http://www.kamvpraze.info/mapa-prahy.htm</a:t>
            </a:r>
            <a:r>
              <a:rPr lang="cs-CZ" sz="1200" dirty="0"/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5</a:t>
            </a:r>
            <a:r>
              <a:rPr lang="cs-CZ" sz="1200" dirty="0" smtClean="0"/>
              <a:t>: </a:t>
            </a:r>
            <a:r>
              <a:rPr lang="cs-CZ" sz="1200" dirty="0">
                <a:hlinkClick r:id="rId5"/>
              </a:rPr>
              <a:t>http://www.bridge-online.cz/aitom/upload/maturita/temata/13_prague.pdf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7: Katedrála </a:t>
            </a:r>
            <a:r>
              <a:rPr lang="cs-CZ" sz="1200" dirty="0" err="1" smtClean="0"/>
              <a:t>sv.Víta</a:t>
            </a:r>
            <a:r>
              <a:rPr lang="cs-CZ" sz="1200" dirty="0" smtClean="0"/>
              <a:t>. </a:t>
            </a:r>
            <a:r>
              <a:rPr lang="nl-NL" sz="1200" dirty="0" smtClean="0"/>
              <a:t>MATHKNIGHT</a:t>
            </a:r>
            <a:r>
              <a:rPr lang="nl-NL" sz="1200" dirty="0"/>
              <a:t>. </a:t>
            </a:r>
            <a:r>
              <a:rPr lang="nl-NL" sz="1200" i="1" dirty="0"/>
              <a:t>wikipedie</a:t>
            </a:r>
            <a:r>
              <a:rPr lang="nl-NL" sz="1200" dirty="0"/>
              <a:t> [online]. [cit. </a:t>
            </a:r>
            <a:r>
              <a:rPr lang="cs-CZ" sz="1200" dirty="0"/>
              <a:t>5</a:t>
            </a:r>
            <a:r>
              <a:rPr lang="nl-NL" sz="1200" dirty="0" smtClean="0"/>
              <a:t>.</a:t>
            </a:r>
            <a:r>
              <a:rPr lang="cs-CZ" sz="1200" dirty="0" smtClean="0"/>
              <a:t>5</a:t>
            </a:r>
            <a:r>
              <a:rPr lang="nl-NL" sz="1200" dirty="0" smtClean="0"/>
              <a:t>.2013</a:t>
            </a:r>
            <a:r>
              <a:rPr lang="nl-NL" sz="1200" dirty="0"/>
              <a:t>]. Dostupný na WWW: </a:t>
            </a:r>
            <a:r>
              <a:rPr lang="nl-NL" sz="1200" dirty="0">
                <a:hlinkClick r:id="rId6"/>
              </a:rPr>
              <a:t>http://cs.wikipedia.org/wiki/Soubor:PragueCathedral03.jpg </a:t>
            </a:r>
            <a:r>
              <a:rPr lang="cs-CZ" sz="1200" dirty="0" smtClean="0">
                <a:hlinkClick r:id="rId6"/>
              </a:rPr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7: Karlův most. NEUVEDEN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5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http://cs.wikipedia.org/wiki/Soubor:CharlesBridge-Prague.jpg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7: </a:t>
            </a:r>
            <a:r>
              <a:rPr lang="cs-CZ" sz="1200" dirty="0"/>
              <a:t>Staroměstské náměstí. ESTEC GMBH. wikipedie [online]. [cit. 5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cs.wikipedia.org/wiki/Soubor:Prague_old_town_square_panorama.jpg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Slide7: Prašná brána. </a:t>
            </a:r>
            <a:r>
              <a:rPr lang="cs-CZ" sz="1200" dirty="0"/>
              <a:t>HANS PETER SCHAEFER.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5.5.2013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9"/>
              </a:rPr>
              <a:t>http://en.wikipedia.org/wiki/File:Prag_Pulverturm.jpg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34876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574</TotalTime>
  <Words>598</Words>
  <Application>Microsoft Office PowerPoint</Application>
  <PresentationFormat>Předvádění na obrazovce (4:3)</PresentationFormat>
  <Paragraphs>83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prague</vt:lpstr>
      <vt:lpstr>Prezentace aplikace PowerPoint</vt:lpstr>
      <vt:lpstr>history</vt:lpstr>
      <vt:lpstr>Places of interest</vt:lpstr>
      <vt:lpstr>Can you recognize these</vt:lpstr>
      <vt:lpstr>Test</vt:lpstr>
      <vt:lpstr>test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WASHINGTON,D.C.</dc:title>
  <dc:creator>Standa</dc:creator>
  <cp:lastModifiedBy>EU-3</cp:lastModifiedBy>
  <cp:revision>65</cp:revision>
  <dcterms:created xsi:type="dcterms:W3CDTF">2012-10-17T16:31:24Z</dcterms:created>
  <dcterms:modified xsi:type="dcterms:W3CDTF">2013-11-04T16:14:19Z</dcterms:modified>
</cp:coreProperties>
</file>