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90" r:id="rId2"/>
    <p:sldId id="292" r:id="rId3"/>
    <p:sldId id="256" r:id="rId4"/>
    <p:sldId id="258" r:id="rId5"/>
    <p:sldId id="272" r:id="rId6"/>
    <p:sldId id="299" r:id="rId7"/>
    <p:sldId id="301" r:id="rId8"/>
    <p:sldId id="275" r:id="rId9"/>
    <p:sldId id="277" r:id="rId10"/>
    <p:sldId id="300" r:id="rId11"/>
    <p:sldId id="302" r:id="rId12"/>
    <p:sldId id="29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C1FEFB-7F92-43D6-BED2-089DA9B7A1D5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ABF869-E17B-433E-A127-017D0740391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942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F413EDA-B370-4042-9DD5-4B11D12B0688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501625-9E28-4208-8C4C-B2C3754CD69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reat_Fire_of_London" TargetMode="External"/><Relationship Id="rId2" Type="http://schemas.openxmlformats.org/officeDocument/2006/relationships/hyperlink" Target="http://en.wikipedia.org/wiki/Edward_the_Confessor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en.wikipedia.org/wiki/Thames_Valley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sitlondon.com/things-to-do/sightseeing/tourist-attraction/london-icons?ref=nav" TargetMode="Externa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11" Type="http://schemas.openxmlformats.org/officeDocument/2006/relationships/image" Target="../media/image17.png"/><Relationship Id="rId5" Type="http://schemas.openxmlformats.org/officeDocument/2006/relationships/image" Target="../media/image11.jpeg"/><Relationship Id="rId10" Type="http://schemas.openxmlformats.org/officeDocument/2006/relationships/image" Target="../media/image16.png"/><Relationship Id="rId4" Type="http://schemas.openxmlformats.org/officeDocument/2006/relationships/image" Target="../media/image10.jpeg"/><Relationship Id="rId9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Great_Fire_of_London" TargetMode="External"/><Relationship Id="rId2" Type="http://schemas.openxmlformats.org/officeDocument/2006/relationships/hyperlink" Target="http://en.wikipedia.org/wiki/Edward_the_Confessor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isitlondon.com/things-to-do/sightseeing/tourist-attraction/london-icons?ref=nav" TargetMode="External"/><Relationship Id="rId5" Type="http://schemas.openxmlformats.org/officeDocument/2006/relationships/hyperlink" Target="http://en.wikipedia.org/wiki/File:Open_street_map_central_london.svg" TargetMode="External"/><Relationship Id="rId4" Type="http://schemas.openxmlformats.org/officeDocument/2006/relationships/hyperlink" Target="http://en.wikipedia.org/wiki/Thames_Valle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6835500"/>
              </p:ext>
            </p:extLst>
          </p:nvPr>
        </p:nvGraphicFramePr>
        <p:xfrm>
          <a:off x="614836" y="2816085"/>
          <a:ext cx="8136904" cy="2724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396891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VY_32_INOVACE_04B_08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_London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Geografie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5/6/2013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9223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Materiál je určen pro žáky úrovně A2,B1. Časově je koncipován na jednu vyučovací hodinu.</a:t>
            </a:r>
          </a:p>
          <a:p>
            <a:pPr marL="0" indent="0">
              <a:buNone/>
            </a:pP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Studenti se seznámí se základními fakty o Londýně.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Cílem prezentace je připravit žáky na souvislý ústní projev o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Londýně.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Žáci si píší poznámky do svých sešitů, lokalizují všechny zmíněné pojmy na mapě, odpovídají na otázky a hledají  informace v online prostředí 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.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4,5,6: studenti se seznamují s historií a geografií Londýna s interaktivními odkazy.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7: studenti se orientují na mapě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8: V online prostředí čerpají informace o památkách a zajímavých místech Londýna.</a:t>
            </a: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9: Přiřazování pojmů s místy</a:t>
            </a:r>
          </a:p>
          <a:p>
            <a:pPr marL="0" indent="0">
              <a:buNone/>
            </a:pP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10: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slideshow</a:t>
            </a:r>
            <a:r>
              <a:rPr lang="cs-CZ" sz="1400" dirty="0" smtClean="0">
                <a:solidFill>
                  <a:schemeClr val="tx1"/>
                </a:solidFill>
                <a:latin typeface="Calibri" pitchFamily="34" charset="0"/>
              </a:rPr>
              <a:t> obrázků z Londýna s kontrolou na </a:t>
            </a:r>
            <a:r>
              <a:rPr lang="cs-CZ" sz="1400" dirty="0" err="1" smtClean="0">
                <a:solidFill>
                  <a:schemeClr val="tx1"/>
                </a:solidFill>
                <a:latin typeface="Calibri" pitchFamily="34" charset="0"/>
              </a:rPr>
              <a:t>slidu</a:t>
            </a:r>
            <a:r>
              <a:rPr lang="cs-CZ" sz="1400" smtClean="0">
                <a:solidFill>
                  <a:schemeClr val="tx1"/>
                </a:solidFill>
                <a:latin typeface="Calibri" pitchFamily="34" charset="0"/>
              </a:rPr>
              <a:t>  11.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</a:rPr>
              <a:t>Tento materiál je určen k interaktivní výuce</a:t>
            </a:r>
            <a:endParaRPr lang="cs-CZ" sz="2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81792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5672" y="620688"/>
            <a:ext cx="8458200" cy="2088232"/>
          </a:xfrm>
        </p:spPr>
        <p:txBody>
          <a:bodyPr>
            <a:normAutofit/>
          </a:bodyPr>
          <a:lstStyle/>
          <a:p>
            <a:r>
              <a:rPr lang="cs-CZ" sz="9600" dirty="0" smtClean="0"/>
              <a:t>London</a:t>
            </a:r>
            <a:endParaRPr lang="cs-CZ" sz="9600" dirty="0"/>
          </a:p>
        </p:txBody>
      </p:sp>
      <p:pic>
        <p:nvPicPr>
          <p:cNvPr id="3" name="Picture 2" descr="H:\UK 2013\DSC0034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72121" y="1692775"/>
            <a:ext cx="3968679" cy="29766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GENERAL  INFOMATION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497363"/>
          </a:xfrm>
        </p:spPr>
        <p:txBody>
          <a:bodyPr>
            <a:normAutofit/>
          </a:bodyPr>
          <a:lstStyle/>
          <a:p>
            <a:endParaRPr lang="cs-CZ" sz="2400" dirty="0" smtClean="0"/>
          </a:p>
          <a:p>
            <a:r>
              <a:rPr lang="en-US" sz="2400" dirty="0" smtClean="0"/>
              <a:t>London </a:t>
            </a:r>
            <a:r>
              <a:rPr lang="en-US" sz="2400" dirty="0"/>
              <a:t>is a huge metropolis; </a:t>
            </a:r>
            <a:r>
              <a:rPr lang="en-US" sz="2400" dirty="0" smtClean="0"/>
              <a:t>10 </a:t>
            </a:r>
            <a:r>
              <a:rPr lang="en-US" sz="2400" dirty="0"/>
              <a:t>million (with suburbs</a:t>
            </a:r>
            <a:r>
              <a:rPr lang="en-US" sz="2400" dirty="0" smtClean="0"/>
              <a:t>) </a:t>
            </a:r>
            <a:endParaRPr lang="cs-CZ" sz="2400" dirty="0" smtClean="0"/>
          </a:p>
          <a:p>
            <a:r>
              <a:rPr lang="cs-CZ" sz="2400" dirty="0" err="1" smtClean="0"/>
              <a:t>UK‘s</a:t>
            </a:r>
            <a:r>
              <a:rPr lang="cs-CZ" sz="2400" dirty="0" smtClean="0"/>
              <a:t> </a:t>
            </a:r>
            <a:r>
              <a:rPr lang="cs-CZ" sz="2400" dirty="0" err="1" smtClean="0"/>
              <a:t>capitol</a:t>
            </a:r>
            <a:endParaRPr lang="cs-CZ" sz="2400" dirty="0"/>
          </a:p>
          <a:p>
            <a:r>
              <a:rPr lang="en-US" sz="2400" dirty="0" smtClean="0"/>
              <a:t>two </a:t>
            </a:r>
            <a:r>
              <a:rPr lang="en-US" sz="2400" dirty="0"/>
              <a:t>cities in the </a:t>
            </a:r>
            <a:r>
              <a:rPr lang="en-US" sz="2400" dirty="0" err="1"/>
              <a:t>centre</a:t>
            </a:r>
            <a:r>
              <a:rPr lang="en-US" sz="2400" dirty="0"/>
              <a:t> of London: the City of London and the City of </a:t>
            </a:r>
            <a:r>
              <a:rPr lang="en-US" sz="2400" dirty="0" smtClean="0"/>
              <a:t>Westminster</a:t>
            </a:r>
            <a:endParaRPr lang="cs-CZ" sz="2400" dirty="0" smtClean="0"/>
          </a:p>
          <a:p>
            <a:r>
              <a:rPr lang="en-US" sz="2400" dirty="0" smtClean="0"/>
              <a:t>the </a:t>
            </a:r>
            <a:r>
              <a:rPr lang="en-US" sz="2400" dirty="0"/>
              <a:t>seat of central government and one of the world's leading commercial and cultural </a:t>
            </a:r>
            <a:r>
              <a:rPr lang="en-US" sz="2400" dirty="0" err="1"/>
              <a:t>centres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History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43AD </a:t>
            </a:r>
            <a:r>
              <a:rPr lang="cs-CZ" dirty="0" err="1" smtClean="0"/>
              <a:t>first</a:t>
            </a:r>
            <a:r>
              <a:rPr lang="cs-CZ" dirty="0" smtClean="0"/>
              <a:t> Roman settlement</a:t>
            </a:r>
          </a:p>
          <a:p>
            <a:r>
              <a:rPr lang="en-US" dirty="0"/>
              <a:t> Alfred the Great in </a:t>
            </a:r>
            <a:r>
              <a:rPr lang="en-US" dirty="0" smtClean="0"/>
              <a:t>886</a:t>
            </a:r>
            <a:endParaRPr lang="cs-CZ" dirty="0" smtClean="0"/>
          </a:p>
          <a:p>
            <a:r>
              <a:rPr lang="cs-CZ" dirty="0"/>
              <a:t>King </a:t>
            </a:r>
            <a:r>
              <a:rPr lang="cs-CZ" dirty="0" smtClean="0">
                <a:hlinkClick r:id="rId2"/>
              </a:rPr>
              <a:t>Edward </a:t>
            </a:r>
            <a:r>
              <a:rPr lang="cs-CZ" dirty="0" err="1" smtClean="0">
                <a:hlinkClick r:id="rId2"/>
              </a:rPr>
              <a:t>the</a:t>
            </a:r>
            <a:r>
              <a:rPr lang="cs-CZ" dirty="0" smtClean="0">
                <a:hlinkClick r:id="rId2"/>
              </a:rPr>
              <a:t> </a:t>
            </a:r>
            <a:r>
              <a:rPr lang="cs-CZ" dirty="0" err="1" smtClean="0">
                <a:hlinkClick r:id="rId2"/>
              </a:rPr>
              <a:t>Confesser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/>
              <a:t>– 11th </a:t>
            </a:r>
            <a:r>
              <a:rPr lang="cs-CZ" dirty="0" err="1" smtClean="0"/>
              <a:t>century</a:t>
            </a:r>
            <a:endParaRPr lang="cs-CZ" dirty="0" smtClean="0"/>
          </a:p>
          <a:p>
            <a:r>
              <a:rPr lang="cs-CZ" dirty="0" smtClean="0"/>
              <a:t>William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Conquerer</a:t>
            </a:r>
            <a:r>
              <a:rPr lang="cs-CZ" dirty="0" smtClean="0"/>
              <a:t> </a:t>
            </a:r>
            <a:r>
              <a:rPr lang="cs-CZ" dirty="0" err="1" smtClean="0"/>
              <a:t>followed</a:t>
            </a:r>
            <a:endParaRPr lang="cs-CZ" dirty="0" smtClean="0"/>
          </a:p>
          <a:p>
            <a:r>
              <a:rPr lang="cs-CZ" dirty="0"/>
              <a:t>Great </a:t>
            </a:r>
            <a:r>
              <a:rPr lang="cs-CZ" dirty="0" err="1"/>
              <a:t>Plague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smtClean="0"/>
              <a:t>1665–1666</a:t>
            </a:r>
          </a:p>
          <a:p>
            <a:r>
              <a:rPr lang="en-US" dirty="0"/>
              <a:t>The </a:t>
            </a:r>
            <a:r>
              <a:rPr lang="en-US" dirty="0">
                <a:hlinkClick r:id="rId3" tooltip="Great Fire of London"/>
              </a:rPr>
              <a:t>Great Fire of London</a:t>
            </a:r>
            <a:r>
              <a:rPr lang="en-US" dirty="0"/>
              <a:t> broke out in 1666 </a:t>
            </a:r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17th </a:t>
            </a:r>
            <a:r>
              <a:rPr lang="cs-CZ" dirty="0" err="1" smtClean="0"/>
              <a:t>century</a:t>
            </a:r>
            <a:r>
              <a:rPr lang="cs-CZ" dirty="0" smtClean="0"/>
              <a:t> </a:t>
            </a:r>
            <a:r>
              <a:rPr lang="cs-CZ" dirty="0"/>
              <a:t>Christopher </a:t>
            </a:r>
            <a:r>
              <a:rPr lang="cs-CZ" dirty="0" err="1" smtClean="0"/>
              <a:t>Wren</a:t>
            </a:r>
            <a:r>
              <a:rPr lang="cs-CZ" dirty="0" smtClean="0"/>
              <a:t> - </a:t>
            </a:r>
            <a:r>
              <a:rPr lang="cs-CZ" dirty="0" err="1" smtClean="0"/>
              <a:t>reconstruction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Geography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it-IT" dirty="0"/>
              <a:t>1,579 </a:t>
            </a:r>
            <a:r>
              <a:rPr lang="cs-CZ" dirty="0" smtClean="0"/>
              <a:t>km2</a:t>
            </a:r>
          </a:p>
          <a:p>
            <a:r>
              <a:rPr lang="cs-CZ" dirty="0" smtClean="0"/>
              <a:t>Port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Thames</a:t>
            </a:r>
            <a:endParaRPr lang="cs-CZ" dirty="0" smtClean="0"/>
          </a:p>
          <a:p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>
                <a:hlinkClick r:id="rId2" tooltip="Thames Valley"/>
              </a:rPr>
              <a:t>Thames</a:t>
            </a:r>
            <a:r>
              <a:rPr lang="cs-CZ" dirty="0">
                <a:hlinkClick r:id="rId2" tooltip="Thames Valley"/>
              </a:rPr>
              <a:t> </a:t>
            </a:r>
            <a:r>
              <a:rPr lang="cs-CZ" dirty="0" err="1">
                <a:hlinkClick r:id="rId2" tooltip="Thames Valley"/>
              </a:rPr>
              <a:t>Valley</a:t>
            </a:r>
            <a:endParaRPr lang="cs-CZ" dirty="0" smtClean="0"/>
          </a:p>
          <a:p>
            <a:r>
              <a:rPr lang="cs-CZ" dirty="0" smtClean="0"/>
              <a:t>City -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London </a:t>
            </a:r>
            <a:r>
              <a:rPr lang="cs-CZ" dirty="0"/>
              <a:t>+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City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Westminster</a:t>
            </a:r>
            <a:endParaRPr lang="cs-CZ" dirty="0" smtClean="0"/>
          </a:p>
          <a:p>
            <a:r>
              <a:rPr lang="en-US" dirty="0" smtClean="0"/>
              <a:t>London</a:t>
            </a:r>
            <a:r>
              <a:rPr lang="cs-CZ" dirty="0" smtClean="0"/>
              <a:t> - </a:t>
            </a:r>
            <a:r>
              <a:rPr lang="en-US" dirty="0" smtClean="0"/>
              <a:t>temperate </a:t>
            </a:r>
            <a:r>
              <a:rPr lang="en-US" dirty="0"/>
              <a:t>oceanic climate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G:\UK 2013\DSC0032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6582054" y="4283271"/>
            <a:ext cx="2802049" cy="2101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9076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81" y="620688"/>
            <a:ext cx="8766191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45687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interest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04800" y="1710100"/>
            <a:ext cx="4191000" cy="4614500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LcPeriod"/>
            </a:pPr>
            <a:r>
              <a:rPr lang="en-US" dirty="0"/>
              <a:t>The Tower of London </a:t>
            </a:r>
            <a:endParaRPr lang="cs-CZ" dirty="0"/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Tower </a:t>
            </a:r>
            <a:r>
              <a:rPr lang="cs-CZ" dirty="0" err="1"/>
              <a:t>Bridge</a:t>
            </a:r>
            <a:r>
              <a:rPr lang="cs-CZ" dirty="0"/>
              <a:t> 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Houses</a:t>
            </a:r>
            <a:r>
              <a:rPr lang="cs-CZ" dirty="0"/>
              <a:t> </a:t>
            </a:r>
            <a:r>
              <a:rPr lang="cs-CZ" dirty="0" err="1"/>
              <a:t>of</a:t>
            </a:r>
            <a:r>
              <a:rPr lang="cs-CZ" dirty="0"/>
              <a:t> </a:t>
            </a:r>
            <a:r>
              <a:rPr lang="cs-CZ" dirty="0" err="1"/>
              <a:t>Parliament</a:t>
            </a:r>
            <a:r>
              <a:rPr lang="cs-CZ" dirty="0"/>
              <a:t> 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/>
              <a:t>Big Ben</a:t>
            </a:r>
          </a:p>
          <a:p>
            <a:pPr marL="514350" indent="-514350">
              <a:buFont typeface="+mj-lt"/>
              <a:buAutoNum type="alphaLcPeriod"/>
            </a:pPr>
            <a:r>
              <a:rPr lang="cs-CZ" dirty="0" err="1"/>
              <a:t>Westminster</a:t>
            </a:r>
            <a:r>
              <a:rPr lang="cs-CZ" dirty="0"/>
              <a:t> </a:t>
            </a:r>
            <a:r>
              <a:rPr lang="cs-CZ" dirty="0" err="1"/>
              <a:t>Abbey</a:t>
            </a:r>
            <a:r>
              <a:rPr lang="cs-CZ" dirty="0"/>
              <a:t>. 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 smtClean="0"/>
              <a:t>Buckingham</a:t>
            </a:r>
            <a:r>
              <a:rPr lang="cs-CZ" dirty="0" smtClean="0"/>
              <a:t> </a:t>
            </a:r>
            <a:r>
              <a:rPr lang="cs-CZ" dirty="0" err="1" smtClean="0"/>
              <a:t>Palace</a:t>
            </a:r>
            <a:endParaRPr lang="en-US" dirty="0"/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No.10, Downing Street, </a:t>
            </a:r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Trafalgar Square</a:t>
            </a:r>
            <a:endParaRPr lang="cs-CZ" dirty="0"/>
          </a:p>
          <a:p>
            <a:pPr marL="514350" indent="-514350">
              <a:buFont typeface="+mj-lt"/>
              <a:buAutoNum type="alphaLcPeriod"/>
            </a:pPr>
            <a:r>
              <a:rPr lang="en-US" dirty="0"/>
              <a:t> The Old Royal </a:t>
            </a:r>
            <a:r>
              <a:rPr lang="en-US" dirty="0" smtClean="0"/>
              <a:t>Observatory</a:t>
            </a:r>
            <a:endParaRPr lang="cs-CZ" dirty="0" smtClean="0"/>
          </a:p>
          <a:p>
            <a:endParaRPr lang="en-US" dirty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700808"/>
            <a:ext cx="4343400" cy="4623792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London </a:t>
            </a:r>
            <a:r>
              <a:rPr lang="cs-CZ" dirty="0" err="1" smtClean="0"/>
              <a:t>parks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Madam </a:t>
            </a:r>
            <a:r>
              <a:rPr lang="cs-CZ" dirty="0" err="1" smtClean="0"/>
              <a:t>Tussaud‘s</a:t>
            </a:r>
            <a:r>
              <a:rPr lang="cs-CZ" dirty="0" smtClean="0"/>
              <a:t> </a:t>
            </a:r>
            <a:r>
              <a:rPr lang="cs-CZ" dirty="0"/>
              <a:t>Museum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St. </a:t>
            </a:r>
            <a:r>
              <a:rPr lang="cs-CZ" dirty="0" err="1"/>
              <a:t>Paul‘s</a:t>
            </a:r>
            <a:r>
              <a:rPr lang="cs-CZ" dirty="0"/>
              <a:t> </a:t>
            </a:r>
            <a:r>
              <a:rPr lang="cs-CZ" dirty="0" err="1"/>
              <a:t>Cathedral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Westminster</a:t>
            </a:r>
            <a:r>
              <a:rPr lang="cs-CZ" dirty="0"/>
              <a:t> </a:t>
            </a:r>
            <a:r>
              <a:rPr lang="cs-CZ" dirty="0" err="1"/>
              <a:t>Cathedral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Globe </a:t>
            </a:r>
            <a:r>
              <a:rPr lang="cs-CZ" dirty="0" err="1"/>
              <a:t>Theatre</a:t>
            </a: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err="1"/>
              <a:t>National</a:t>
            </a:r>
            <a:r>
              <a:rPr lang="cs-CZ" dirty="0"/>
              <a:t> </a:t>
            </a:r>
            <a:r>
              <a:rPr lang="cs-CZ" dirty="0" err="1" smtClean="0"/>
              <a:t>Gallery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Piccadily</a:t>
            </a:r>
            <a:r>
              <a:rPr lang="cs-CZ" dirty="0" smtClean="0"/>
              <a:t> </a:t>
            </a:r>
            <a:r>
              <a:rPr lang="cs-CZ" dirty="0" err="1" smtClean="0"/>
              <a:t>Circus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Soho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err="1" smtClean="0"/>
              <a:t>Chinatown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156102"/>
            <a:ext cx="69127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Study these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places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of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interest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to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be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</a:t>
            </a:r>
            <a:r>
              <a:rPr lang="cs-CZ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able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to</a:t>
            </a:r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 </a:t>
            </a:r>
            <a:r>
              <a:rPr lang="cs-CZ" b="1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report on these</a:t>
            </a:r>
            <a:endParaRPr lang="cs-CZ" b="1" u="sng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sights</a:t>
            </a:r>
            <a:r>
              <a:rPr lang="cs-CZ" dirty="0" smtClean="0"/>
              <a:t> are these </a:t>
            </a:r>
            <a:r>
              <a:rPr lang="cs-CZ" dirty="0" err="1" smtClean="0"/>
              <a:t>associated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>
          <a:xfrm>
            <a:off x="323528" y="1556792"/>
            <a:ext cx="4191000" cy="47244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White</a:t>
            </a:r>
            <a:r>
              <a:rPr lang="cs-CZ" sz="2400" dirty="0" smtClean="0"/>
              <a:t> Tower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</a:p>
          <a:p>
            <a:r>
              <a:rPr lang="cs-CZ" sz="2400" dirty="0"/>
              <a:t>t</a:t>
            </a:r>
            <a:r>
              <a:rPr lang="en-US" sz="2400" dirty="0" smtClean="0"/>
              <a:t>he </a:t>
            </a:r>
            <a:r>
              <a:rPr lang="en-US" sz="2400" dirty="0"/>
              <a:t>British Crown </a:t>
            </a:r>
            <a:r>
              <a:rPr lang="en-US" sz="2400" dirty="0" smtClean="0"/>
              <a:t>Jewels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a</a:t>
            </a:r>
            <a:r>
              <a:rPr lang="en-US" sz="2400" dirty="0" smtClean="0"/>
              <a:t> </a:t>
            </a:r>
            <a:endParaRPr lang="cs-CZ" sz="2400" dirty="0" smtClean="0"/>
          </a:p>
          <a:p>
            <a:r>
              <a:rPr lang="cs-CZ" sz="2400" dirty="0" err="1"/>
              <a:t>the</a:t>
            </a:r>
            <a:r>
              <a:rPr lang="cs-CZ" sz="2400" dirty="0"/>
              <a:t> Prime </a:t>
            </a:r>
            <a:r>
              <a:rPr lang="cs-CZ" sz="2400" dirty="0" err="1" smtClean="0"/>
              <a:t>Meridian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</a:p>
          <a:p>
            <a:r>
              <a:rPr lang="en-US" sz="2400" dirty="0"/>
              <a:t>face-to-face with </a:t>
            </a:r>
            <a:r>
              <a:rPr lang="cs-CZ" sz="2400" dirty="0" smtClean="0"/>
              <a:t>S</a:t>
            </a:r>
            <a:r>
              <a:rPr lang="en-US" sz="2400" dirty="0" err="1" smtClean="0"/>
              <a:t>hakespeare</a:t>
            </a:r>
            <a:r>
              <a:rPr lang="en-US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3</a:t>
            </a:r>
          </a:p>
          <a:p>
            <a:r>
              <a:rPr lang="cs-CZ" sz="2400" dirty="0" smtClean="0"/>
              <a:t>32 </a:t>
            </a:r>
            <a:r>
              <a:rPr lang="cs-CZ" sz="2400" dirty="0" err="1" smtClean="0"/>
              <a:t>capsules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2</a:t>
            </a:r>
          </a:p>
          <a:p>
            <a:r>
              <a:rPr lang="cs-CZ" sz="2400" dirty="0" err="1" smtClean="0"/>
              <a:t>Renoir</a:t>
            </a:r>
            <a:r>
              <a:rPr lang="cs-CZ" sz="2400" dirty="0" smtClean="0"/>
              <a:t>, Botticelli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</a:p>
          <a:p>
            <a:r>
              <a:rPr lang="cs-CZ" sz="2400" dirty="0" err="1" smtClean="0"/>
              <a:t>Statue</a:t>
            </a:r>
            <a:r>
              <a:rPr lang="cs-CZ" sz="2400" dirty="0" smtClean="0"/>
              <a:t>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eros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8</a:t>
            </a:r>
          </a:p>
          <a:p>
            <a:r>
              <a:rPr lang="cs-CZ" sz="2400" dirty="0" err="1" smtClean="0"/>
              <a:t>Diana‘s</a:t>
            </a:r>
            <a:r>
              <a:rPr lang="cs-CZ" sz="2400" dirty="0" smtClean="0"/>
              <a:t> </a:t>
            </a:r>
            <a:r>
              <a:rPr lang="cs-CZ" sz="2400" dirty="0" err="1" smtClean="0"/>
              <a:t>wedding</a:t>
            </a:r>
            <a:r>
              <a:rPr lang="cs-CZ" sz="2400" dirty="0" smtClean="0"/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4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773844" y="1628800"/>
            <a:ext cx="4343400" cy="4724400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Coronation</a:t>
            </a:r>
            <a:r>
              <a:rPr lang="cs-CZ" sz="2400" dirty="0" smtClean="0"/>
              <a:t> </a:t>
            </a:r>
            <a:r>
              <a:rPr lang="cs-CZ" sz="2400" dirty="0" err="1" smtClean="0"/>
              <a:t>since</a:t>
            </a:r>
            <a:r>
              <a:rPr lang="cs-CZ" sz="2400" dirty="0" smtClean="0"/>
              <a:t> 1066 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  <a:r>
              <a:rPr lang="cs-CZ" sz="2400" dirty="0" smtClean="0"/>
              <a:t> </a:t>
            </a:r>
          </a:p>
          <a:p>
            <a:r>
              <a:rPr lang="cs-CZ" sz="2400" dirty="0" err="1" smtClean="0"/>
              <a:t>Speaker‘s</a:t>
            </a:r>
            <a:r>
              <a:rPr lang="cs-CZ" sz="2400" dirty="0" smtClean="0"/>
              <a:t> </a:t>
            </a:r>
            <a:r>
              <a:rPr lang="cs-CZ" sz="2400" dirty="0" err="1" smtClean="0"/>
              <a:t>Corner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1</a:t>
            </a:r>
          </a:p>
          <a:p>
            <a:r>
              <a:rPr lang="cs-CZ" sz="2400" dirty="0" smtClean="0"/>
              <a:t>Gay </a:t>
            </a:r>
            <a:r>
              <a:rPr lang="cs-CZ" sz="2400" dirty="0" err="1" smtClean="0"/>
              <a:t>bars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</a:p>
          <a:p>
            <a:r>
              <a:rPr lang="cs-CZ" sz="2400" dirty="0" err="1" smtClean="0"/>
              <a:t>Royal</a:t>
            </a:r>
            <a:r>
              <a:rPr lang="cs-CZ" sz="2400" dirty="0" smtClean="0"/>
              <a:t> </a:t>
            </a:r>
            <a:r>
              <a:rPr lang="cs-CZ" sz="2400" dirty="0" err="1" smtClean="0"/>
              <a:t>guards</a:t>
            </a:r>
            <a:r>
              <a:rPr lang="cs-CZ" sz="2400" dirty="0" smtClean="0">
                <a:solidFill>
                  <a:srgbClr val="FF0000"/>
                </a:solidFill>
              </a:rPr>
              <a:t> f</a:t>
            </a:r>
          </a:p>
          <a:p>
            <a:r>
              <a:rPr lang="cs-CZ" sz="2400" dirty="0" err="1" smtClean="0"/>
              <a:t>Buffet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7pounds </a:t>
            </a:r>
            <a:r>
              <a:rPr lang="cs-CZ" sz="2400" dirty="0" smtClean="0">
                <a:solidFill>
                  <a:srgbClr val="FF0000"/>
                </a:solidFill>
              </a:rPr>
              <a:t>10</a:t>
            </a:r>
          </a:p>
          <a:p>
            <a:r>
              <a:rPr lang="cs-CZ" sz="2400" dirty="0" err="1" smtClean="0"/>
              <a:t>Cameron‘s</a:t>
            </a:r>
            <a:r>
              <a:rPr lang="cs-CZ" sz="2400" dirty="0" smtClean="0"/>
              <a:t> place </a:t>
            </a:r>
            <a:r>
              <a:rPr lang="cs-CZ" sz="2400" dirty="0" smtClean="0">
                <a:solidFill>
                  <a:srgbClr val="FF0000"/>
                </a:solidFill>
              </a:rPr>
              <a:t>g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Nelson </a:t>
            </a:r>
            <a:r>
              <a:rPr lang="cs-CZ" sz="2400" dirty="0" err="1" smtClean="0"/>
              <a:t>column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h</a:t>
            </a:r>
          </a:p>
          <a:p>
            <a:r>
              <a:rPr lang="cs-CZ" sz="2400" dirty="0" err="1" smtClean="0"/>
              <a:t>MPs</a:t>
            </a:r>
            <a:r>
              <a:rPr lang="cs-CZ" sz="2400" dirty="0" smtClean="0"/>
              <a:t> and </a:t>
            </a:r>
            <a:r>
              <a:rPr lang="cs-CZ" sz="2400" dirty="0" err="1" smtClean="0"/>
              <a:t>peers</a:t>
            </a:r>
            <a:r>
              <a:rPr lang="cs-CZ" sz="2400" dirty="0" smtClean="0"/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c</a:t>
            </a:r>
          </a:p>
          <a:p>
            <a:endParaRPr lang="cs-CZ" sz="24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40" name="Picture 16" descr="G:\UK 2013\DSC003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3610" y="1409761"/>
            <a:ext cx="6912482" cy="5184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G:\UK 2013\DSC0034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437" y="1585049"/>
            <a:ext cx="7438022" cy="5578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G:\UK 2013\DSC0036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653163"/>
            <a:ext cx="5969445" cy="4477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G:\UK 2013\DSC00379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0465" y="1409761"/>
            <a:ext cx="6939495" cy="520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G:\UK 2013\DSC00384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8733" y="1406763"/>
            <a:ext cx="7675726" cy="5757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G:\UK 2013\DSC00428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172" y="1135411"/>
            <a:ext cx="7964954" cy="5973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G:\UK 2013\DSC00438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3440" y="1489441"/>
            <a:ext cx="7099686" cy="5324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G:\UK 2013\DSC00444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228" y="1356684"/>
            <a:ext cx="7453687" cy="5590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653163"/>
            <a:ext cx="5505450" cy="412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55837" y="1548567"/>
            <a:ext cx="6553200" cy="490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93263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err="1" smtClean="0"/>
              <a:t>Could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you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recognise</a:t>
            </a:r>
            <a:r>
              <a:rPr lang="cs-CZ" b="1" u="sng" dirty="0" smtClean="0"/>
              <a:t> </a:t>
            </a:r>
            <a:r>
              <a:rPr lang="cs-CZ" b="1" u="sng" dirty="0" err="1" smtClean="0"/>
              <a:t>them</a:t>
            </a:r>
            <a:r>
              <a:rPr lang="cs-CZ" dirty="0" smtClean="0"/>
              <a:t>:</a:t>
            </a:r>
          </a:p>
          <a:p>
            <a:r>
              <a:rPr lang="cs-CZ" dirty="0" err="1" smtClean="0"/>
              <a:t>The</a:t>
            </a:r>
            <a:r>
              <a:rPr lang="cs-CZ" dirty="0" smtClean="0"/>
              <a:t> Tower, </a:t>
            </a:r>
            <a:r>
              <a:rPr lang="cs-CZ" dirty="0" err="1" smtClean="0"/>
              <a:t>Picadilly</a:t>
            </a:r>
            <a:r>
              <a:rPr lang="cs-CZ" dirty="0" smtClean="0"/>
              <a:t> </a:t>
            </a:r>
            <a:r>
              <a:rPr lang="cs-CZ" dirty="0" err="1" smtClean="0"/>
              <a:t>Circus</a:t>
            </a:r>
            <a:r>
              <a:rPr lang="cs-CZ" dirty="0" smtClean="0"/>
              <a:t>, Soho, Buckingham </a:t>
            </a:r>
            <a:r>
              <a:rPr lang="cs-CZ" dirty="0" err="1" smtClean="0"/>
              <a:t>palace</a:t>
            </a:r>
            <a:r>
              <a:rPr lang="cs-CZ" dirty="0" smtClean="0"/>
              <a:t>, </a:t>
            </a:r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r>
              <a:rPr lang="cs-CZ" dirty="0" smtClean="0"/>
              <a:t>, </a:t>
            </a:r>
            <a:r>
              <a:rPr lang="cs-CZ" dirty="0" err="1" smtClean="0"/>
              <a:t>Houses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Parliament</a:t>
            </a:r>
            <a:r>
              <a:rPr lang="cs-CZ" dirty="0" smtClean="0"/>
              <a:t>, London </a:t>
            </a:r>
            <a:r>
              <a:rPr lang="cs-CZ" dirty="0" err="1" smtClean="0"/>
              <a:t>Eye</a:t>
            </a:r>
            <a:r>
              <a:rPr lang="cs-CZ" dirty="0" smtClean="0"/>
              <a:t>, </a:t>
            </a:r>
            <a:r>
              <a:rPr lang="cs-CZ" dirty="0" err="1" smtClean="0"/>
              <a:t>Chinatown</a:t>
            </a:r>
            <a:r>
              <a:rPr lang="cs-CZ" dirty="0" smtClean="0"/>
              <a:t>, St. </a:t>
            </a:r>
            <a:r>
              <a:rPr lang="cs-CZ" dirty="0" err="1" smtClean="0"/>
              <a:t>Paul‘s</a:t>
            </a:r>
            <a:r>
              <a:rPr lang="cs-CZ" dirty="0" smtClean="0"/>
              <a:t>, Madame T. museum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7972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Citace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6868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err="1"/>
              <a:t>Slide</a:t>
            </a:r>
            <a:r>
              <a:rPr lang="cs-CZ" sz="1200" dirty="0"/>
              <a:t> </a:t>
            </a:r>
            <a:r>
              <a:rPr lang="cs-CZ" sz="1200" dirty="0" smtClean="0"/>
              <a:t>3: </a:t>
            </a:r>
            <a:r>
              <a:rPr lang="cs-CZ" sz="1200" dirty="0"/>
              <a:t>archiv </a:t>
            </a:r>
            <a:r>
              <a:rPr lang="cs-CZ" sz="1200" dirty="0" smtClean="0"/>
              <a:t>autora</a:t>
            </a:r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5: </a:t>
            </a:r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en.wikipedia.org/wiki/</a:t>
            </a:r>
            <a:r>
              <a:rPr lang="cs-CZ" sz="1200" dirty="0" err="1" smtClean="0">
                <a:hlinkClick r:id="rId2"/>
              </a:rPr>
              <a:t>Edward_the_Confessor</a:t>
            </a:r>
            <a:r>
              <a:rPr lang="cs-CZ" sz="1200" dirty="0"/>
              <a:t>, </a:t>
            </a:r>
            <a:r>
              <a:rPr lang="cs-CZ" sz="1200" dirty="0">
                <a:hlinkClick r:id="rId3"/>
              </a:rPr>
              <a:t>http://en.wikipedia.org/wiki/Great_Fire_of_London</a:t>
            </a:r>
            <a:endParaRPr lang="cs-CZ" sz="1200" dirty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6: archiv </a:t>
            </a:r>
            <a:r>
              <a:rPr lang="cs-CZ" sz="1200" dirty="0"/>
              <a:t>autora, </a:t>
            </a:r>
            <a:r>
              <a:rPr lang="cs-CZ" sz="1200" dirty="0">
                <a:hlinkClick r:id="rId4"/>
              </a:rPr>
              <a:t>http://en.wikipedia.org/wiki/Thames_Valley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7: Mapa Londýna. MRSC</a:t>
            </a:r>
            <a:r>
              <a:rPr lang="cs-CZ" sz="1200" dirty="0"/>
              <a:t>. </a:t>
            </a:r>
            <a:r>
              <a:rPr lang="cs-CZ" sz="1200" i="1" dirty="0"/>
              <a:t>wikipedie</a:t>
            </a:r>
            <a:r>
              <a:rPr lang="cs-CZ" sz="1200" dirty="0"/>
              <a:t> [online]. [cit. </a:t>
            </a:r>
            <a:r>
              <a:rPr lang="cs-CZ" sz="1200" dirty="0" smtClean="0"/>
              <a:t>5.6.2013</a:t>
            </a:r>
            <a:r>
              <a:rPr lang="cs-CZ" sz="1200" dirty="0"/>
              <a:t>]. Dostupný na WWW: </a:t>
            </a:r>
            <a:r>
              <a:rPr lang="cs-CZ" sz="1200" dirty="0">
                <a:hlinkClick r:id="rId5"/>
              </a:rPr>
              <a:t>http://en.wikipedia.org/wiki/File:Open_street_map_central_london.svg 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/>
              <a:t> 8: </a:t>
            </a:r>
            <a:r>
              <a:rPr lang="cs-CZ" sz="1200" dirty="0">
                <a:hlinkClick r:id="rId6"/>
              </a:rPr>
              <a:t>http://www.visitlondon.com/things-to-do/sightseeing/tourist-attraction/london-icons?ref=nav</a:t>
            </a:r>
            <a:endParaRPr lang="cs-CZ" sz="1200" dirty="0" smtClean="0"/>
          </a:p>
          <a:p>
            <a:pPr marL="0" indent="0">
              <a:buNone/>
            </a:pPr>
            <a:r>
              <a:rPr lang="cs-CZ" sz="1200" dirty="0" err="1" smtClean="0"/>
              <a:t>Slide</a:t>
            </a:r>
            <a:r>
              <a:rPr lang="cs-CZ" sz="1200" dirty="0" smtClean="0"/>
              <a:t> 10: archiv autora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34876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573</TotalTime>
  <Words>504</Words>
  <Application>Microsoft Office PowerPoint</Application>
  <PresentationFormat>Předvádění na obrazovce (4:3)</PresentationFormat>
  <Paragraphs>97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Cesta</vt:lpstr>
      <vt:lpstr>Prezentace aplikace PowerPoint</vt:lpstr>
      <vt:lpstr>ANOTACE</vt:lpstr>
      <vt:lpstr>London</vt:lpstr>
      <vt:lpstr>GENERAL  INFOMATION</vt:lpstr>
      <vt:lpstr>History</vt:lpstr>
      <vt:lpstr>Geography</vt:lpstr>
      <vt:lpstr>Prezentace aplikace PowerPoint</vt:lpstr>
      <vt:lpstr>Places of interest </vt:lpstr>
      <vt:lpstr>What sights are these associated with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WASHINGTON,D.C.</dc:title>
  <dc:creator>Standa</dc:creator>
  <cp:lastModifiedBy>EU-3</cp:lastModifiedBy>
  <cp:revision>70</cp:revision>
  <dcterms:created xsi:type="dcterms:W3CDTF">2012-10-17T16:31:24Z</dcterms:created>
  <dcterms:modified xsi:type="dcterms:W3CDTF">2013-11-04T17:07:12Z</dcterms:modified>
</cp:coreProperties>
</file>