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1"/>
  </p:notesMasterIdLst>
  <p:sldIdLst>
    <p:sldId id="290" r:id="rId2"/>
    <p:sldId id="292" r:id="rId3"/>
    <p:sldId id="256" r:id="rId4"/>
    <p:sldId id="294" r:id="rId5"/>
    <p:sldId id="295" r:id="rId6"/>
    <p:sldId id="296" r:id="rId7"/>
    <p:sldId id="297" r:id="rId8"/>
    <p:sldId id="298" r:id="rId9"/>
    <p:sldId id="299" r:id="rId10"/>
    <p:sldId id="300" r:id="rId11"/>
    <p:sldId id="301" r:id="rId12"/>
    <p:sldId id="302" r:id="rId13"/>
    <p:sldId id="303" r:id="rId14"/>
    <p:sldId id="304" r:id="rId15"/>
    <p:sldId id="305" r:id="rId16"/>
    <p:sldId id="306" r:id="rId17"/>
    <p:sldId id="307" r:id="rId18"/>
    <p:sldId id="308" r:id="rId19"/>
    <p:sldId id="29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500" autoAdjust="0"/>
    <p:restoredTop sz="94660"/>
  </p:normalViewPr>
  <p:slideViewPr>
    <p:cSldViewPr>
      <p:cViewPr varScale="1">
        <p:scale>
          <a:sx n="69" d="100"/>
          <a:sy n="69" d="100"/>
        </p:scale>
        <p:origin x="-154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C1FEFB-7F92-43D6-BED2-089DA9B7A1D5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ABF869-E17B-433E-A127-017D07403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894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www.nps.gov/state/ca/index.htm?program=parks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1.png"/><Relationship Id="rId4" Type="http://schemas.openxmlformats.org/officeDocument/2006/relationships/image" Target="../media/image3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oi.gov/index.cfm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oi.gov/index.cfm" TargetMode="External"/><Relationship Id="rId2" Type="http://schemas.openxmlformats.org/officeDocument/2006/relationships/hyperlink" Target="http://www.nps.gov/state/ca/index.htm?program=park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711299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VY_32_INOVACE_04B_12_National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parks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of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the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USA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Geografie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1/5/2013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223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Materiál je určen pro žáky úrovně A2,B1. Časově je koncipován na jednu vyučovací hodinu.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Tento materiál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seznamuje s národními parky USA. </a:t>
            </a: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Cílem prezentace je připravit žáky na souvislý ústní projev o národních parcích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v rámci dalšího širšího tematického okruhu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Over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the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map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of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USA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.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Žáci si píší poznámky do svých sešitů, lokalizují všechny zmíněné pojmy na mapě, odpovídají na otázky a hledají  informace v online prostředí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.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Studenti na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slidu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3 pracují s oficiálními informacemi Správy NP USA a vyhledávají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info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a polohu dílčích parků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17: Skupinový úkol, který studenti prezentují na tabuli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18 shrnující test</a:t>
            </a: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Tento materiál je určen k interaktivní výuce</a:t>
            </a:r>
            <a:endParaRPr lang="cs-CZ" sz="2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792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88640"/>
            <a:ext cx="8458200" cy="1222375"/>
          </a:xfrm>
        </p:spPr>
        <p:txBody>
          <a:bodyPr>
            <a:normAutofit/>
          </a:bodyPr>
          <a:lstStyle/>
          <a:p>
            <a:r>
              <a:rPr lang="cs-CZ" sz="4800" dirty="0" err="1" smtClean="0"/>
              <a:t>National</a:t>
            </a:r>
            <a:r>
              <a:rPr lang="cs-CZ" sz="4800" dirty="0" smtClean="0"/>
              <a:t> </a:t>
            </a:r>
            <a:r>
              <a:rPr lang="cs-CZ" sz="4800" dirty="0" err="1" smtClean="0"/>
              <a:t>parks</a:t>
            </a:r>
            <a:r>
              <a:rPr lang="cs-CZ" sz="4800" dirty="0" smtClean="0"/>
              <a:t> </a:t>
            </a:r>
            <a:r>
              <a:rPr lang="cs-CZ" sz="4800" dirty="0" err="1" smtClean="0"/>
              <a:t>of</a:t>
            </a:r>
            <a:r>
              <a:rPr lang="cs-CZ" sz="4800" dirty="0" smtClean="0"/>
              <a:t> </a:t>
            </a:r>
            <a:r>
              <a:rPr lang="cs-CZ" sz="4800" dirty="0" err="1" smtClean="0"/>
              <a:t>the</a:t>
            </a:r>
            <a:r>
              <a:rPr lang="cs-CZ" sz="4800" dirty="0" smtClean="0"/>
              <a:t> USA</a:t>
            </a:r>
            <a:endParaRPr lang="cs-CZ" sz="4800" dirty="0"/>
          </a:p>
        </p:txBody>
      </p:sp>
      <p:pic>
        <p:nvPicPr>
          <p:cNvPr id="1026" name="Picture 2" descr="C:\Users\EU-3\AppData\Local\Microsoft\Windows\Temporary Internet Files\Content.IE5\GCN1BBQE\MC900240523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412776"/>
            <a:ext cx="1731874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1700808"/>
            <a:ext cx="64087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/>
              <a:t>The United States has 59 protected areas known as national </a:t>
            </a:r>
            <a:r>
              <a:rPr lang="en-US" sz="2400" dirty="0" smtClean="0"/>
              <a:t>parks</a:t>
            </a:r>
            <a:endParaRPr lang="cs-CZ" sz="2400" dirty="0" smtClean="0"/>
          </a:p>
          <a:p>
            <a:endParaRPr lang="cs-CZ" sz="2400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 smtClean="0"/>
              <a:t>National </a:t>
            </a:r>
            <a:r>
              <a:rPr lang="en-US" sz="2400" dirty="0"/>
              <a:t>parks must be established by an act of the United States Congress. The first </a:t>
            </a:r>
            <a:r>
              <a:rPr lang="cs-CZ" sz="2400" dirty="0" smtClean="0"/>
              <a:t>NP - </a:t>
            </a:r>
            <a:r>
              <a:rPr lang="en-US" sz="2400" dirty="0" smtClean="0"/>
              <a:t>Yellowstone, </a:t>
            </a:r>
            <a:r>
              <a:rPr lang="en-US" sz="2400" dirty="0"/>
              <a:t>signed </a:t>
            </a:r>
            <a:r>
              <a:rPr lang="en-US" sz="2400" dirty="0" smtClean="0"/>
              <a:t>by </a:t>
            </a:r>
            <a:r>
              <a:rPr lang="en-US" sz="2400" dirty="0"/>
              <a:t>President Ulysses S. Grant in 1872, followed by </a:t>
            </a:r>
            <a:r>
              <a:rPr lang="en-US" sz="2400" dirty="0" smtClean="0"/>
              <a:t>Sequoia </a:t>
            </a:r>
            <a:r>
              <a:rPr lang="en-US" sz="2400" dirty="0"/>
              <a:t>and Yosemite in 1890. </a:t>
            </a:r>
            <a:r>
              <a:rPr lang="en-US" sz="2400" dirty="0" smtClean="0"/>
              <a:t>The </a:t>
            </a:r>
            <a:r>
              <a:rPr lang="en-US" sz="2400" dirty="0"/>
              <a:t>newest </a:t>
            </a:r>
            <a:r>
              <a:rPr lang="cs-CZ" sz="2400" dirty="0" smtClean="0"/>
              <a:t>NP</a:t>
            </a:r>
            <a:r>
              <a:rPr lang="en-US" sz="2400" dirty="0" smtClean="0"/>
              <a:t> </a:t>
            </a:r>
            <a:r>
              <a:rPr lang="en-US" sz="2400" dirty="0"/>
              <a:t>Pinnacles National Park, </a:t>
            </a:r>
            <a:r>
              <a:rPr lang="en-US" sz="2400" dirty="0" smtClean="0"/>
              <a:t>2013</a:t>
            </a:r>
            <a:r>
              <a:rPr lang="en-US" sz="2400" dirty="0"/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:\foto cesty\USA\Big Sur - Arizona(kmen Hopi)\P61702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456" y="476672"/>
            <a:ext cx="2938551" cy="219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foto cesty\USA\Big Sur - Arizona(kmen Hopi)\P617027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7803" y="52060"/>
            <a:ext cx="2650162" cy="1982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:\foto cesty\USA\Big Sur - Lake Tahoe\P6250199_012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855957" y="730653"/>
            <a:ext cx="3209483" cy="240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F:\foto cesty\USA\Big Sur - Lake Tahoe\P6260254_016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986" y="2286833"/>
            <a:ext cx="2980247" cy="2229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F:\foto cesty\USA\Big Sur - Lake Tahoe\P6270295_019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7965" y="3799554"/>
            <a:ext cx="3065468" cy="2293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F:\foto cesty\USA\Devil's Tower\P7230047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071" y="4725144"/>
            <a:ext cx="2534057" cy="1896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H:\foto cesty\USA\west coast US\186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265" y="3140968"/>
            <a:ext cx="2478485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9998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Death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Valley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NP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:\foto cesty\USA\Big Sur - Arizona(kmen Hopi)\P617022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60648"/>
            <a:ext cx="5416476" cy="4052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H:\foto cesty\USA\west coast US\1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6896445" cy="5161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H:\foto cesty\USA\west coast US\1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16632"/>
            <a:ext cx="6961900" cy="5210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5661248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5661248"/>
            <a:ext cx="8496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lowest</a:t>
            </a:r>
            <a:r>
              <a:rPr lang="cs-CZ" dirty="0" smtClean="0"/>
              <a:t> point in USA 2.Look up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sign 3. </a:t>
            </a:r>
            <a:r>
              <a:rPr lang="cs-CZ" dirty="0" err="1" smtClean="0"/>
              <a:t>Storm</a:t>
            </a:r>
            <a:r>
              <a:rPr lang="cs-CZ" dirty="0" smtClean="0"/>
              <a:t> in </a:t>
            </a:r>
            <a:r>
              <a:rPr lang="cs-CZ" dirty="0" err="1" smtClean="0"/>
              <a:t>Death</a:t>
            </a:r>
            <a:r>
              <a:rPr lang="cs-CZ" dirty="0" smtClean="0"/>
              <a:t> </a:t>
            </a:r>
            <a:r>
              <a:rPr lang="cs-CZ" dirty="0" err="1" smtClean="0"/>
              <a:t>Valley</a:t>
            </a:r>
            <a:r>
              <a:rPr lang="cs-CZ" dirty="0" smtClean="0"/>
              <a:t> – very </a:t>
            </a:r>
            <a:r>
              <a:rPr lang="cs-CZ" dirty="0" err="1" smtClean="0"/>
              <a:t>rare</a:t>
            </a:r>
            <a:r>
              <a:rPr lang="cs-CZ" dirty="0" smtClean="0"/>
              <a:t> </a:t>
            </a:r>
            <a:r>
              <a:rPr lang="cs-CZ" dirty="0" err="1" smtClean="0"/>
              <a:t>experience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8525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Joshua NP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H:\foto cesty\USA\Big Sur - Arizona(kmen Hopi)\P61802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4163" y="332656"/>
            <a:ext cx="6380380" cy="4774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:\foto cesty\USA\Big Sur - Arizona(kmen Hopi)\P618030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8052946" cy="6025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6453336"/>
            <a:ext cx="8863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Rock </a:t>
            </a:r>
            <a:r>
              <a:rPr lang="cs-CZ" dirty="0" err="1" smtClean="0"/>
              <a:t>formations</a:t>
            </a:r>
            <a:r>
              <a:rPr lang="cs-CZ" dirty="0" smtClean="0"/>
              <a:t> in Joshua NP 2.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trees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gave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9926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16632"/>
            <a:ext cx="7125113" cy="924475"/>
          </a:xfrm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Sequoia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NP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 descr="H:\foto cesty\USA\Big Sur - Lake Tahoe\P6250221_013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846619" cy="4374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:\foto cesty\USA\west coast US\10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058" y="47828"/>
            <a:ext cx="6588071" cy="4929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H:\foto cesty\USA\west coast US\10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5119"/>
            <a:ext cx="7728358" cy="5782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:\foto cesty\USA\west coast US\10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9415" y="135118"/>
            <a:ext cx="7728358" cy="5782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79512" y="6049063"/>
            <a:ext cx="8496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dirty="0" err="1" smtClean="0"/>
              <a:t>Giant</a:t>
            </a:r>
            <a:r>
              <a:rPr lang="cs-CZ" dirty="0" smtClean="0"/>
              <a:t> </a:t>
            </a:r>
            <a:r>
              <a:rPr lang="cs-CZ" dirty="0" err="1" smtClean="0"/>
              <a:t>Sequoia</a:t>
            </a:r>
            <a:r>
              <a:rPr lang="cs-CZ" dirty="0" smtClean="0"/>
              <a:t> 2. Black </a:t>
            </a:r>
            <a:r>
              <a:rPr lang="cs-CZ" dirty="0" err="1" smtClean="0"/>
              <a:t>bears</a:t>
            </a:r>
            <a:r>
              <a:rPr lang="cs-CZ" dirty="0" smtClean="0"/>
              <a:t> </a:t>
            </a:r>
            <a:r>
              <a:rPr lang="cs-CZ" dirty="0" err="1" smtClean="0"/>
              <a:t>everywhere</a:t>
            </a:r>
            <a:r>
              <a:rPr lang="cs-CZ" dirty="0" smtClean="0"/>
              <a:t> 3. </a:t>
            </a:r>
            <a:r>
              <a:rPr lang="cs-CZ" dirty="0" err="1" smtClean="0"/>
              <a:t>Biggest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4. </a:t>
            </a:r>
            <a:r>
              <a:rPr lang="cs-CZ" dirty="0" err="1" smtClean="0"/>
              <a:t>Massive</a:t>
            </a:r>
            <a:r>
              <a:rPr lang="cs-CZ" dirty="0" smtClean="0"/>
              <a:t> </a:t>
            </a:r>
            <a:r>
              <a:rPr lang="cs-CZ" dirty="0" err="1" smtClean="0"/>
              <a:t>forest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3038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332657"/>
            <a:ext cx="7125113" cy="648072"/>
          </a:xfrm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Yosemite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Picture 5" descr="H:\foto cesty\USA\west coast US\12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355"/>
            <a:ext cx="6876777" cy="5145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:\foto cesty\USA\west coast US\13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8050" y="15010"/>
            <a:ext cx="6100167" cy="4564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82" y="44172"/>
            <a:ext cx="8651482" cy="6474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195067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dirty="0" err="1" smtClean="0"/>
              <a:t>Bear</a:t>
            </a:r>
            <a:r>
              <a:rPr lang="cs-CZ" dirty="0" smtClean="0"/>
              <a:t> </a:t>
            </a:r>
            <a:r>
              <a:rPr lang="cs-CZ" dirty="0" err="1" smtClean="0"/>
              <a:t>encounter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parking lot 2. </a:t>
            </a:r>
            <a:r>
              <a:rPr lang="cs-CZ" dirty="0" err="1" smtClean="0"/>
              <a:t>Bear</a:t>
            </a:r>
            <a:r>
              <a:rPr lang="cs-CZ" dirty="0" smtClean="0"/>
              <a:t> </a:t>
            </a:r>
            <a:r>
              <a:rPr lang="cs-CZ" dirty="0" err="1" smtClean="0"/>
              <a:t>proof</a:t>
            </a:r>
            <a:r>
              <a:rPr lang="cs-CZ" dirty="0" smtClean="0"/>
              <a:t> </a:t>
            </a:r>
            <a:r>
              <a:rPr lang="cs-CZ" dirty="0" err="1" smtClean="0"/>
              <a:t>storage</a:t>
            </a:r>
            <a:r>
              <a:rPr lang="cs-CZ" dirty="0" smtClean="0"/>
              <a:t> box 3. El </a:t>
            </a:r>
            <a:r>
              <a:rPr lang="cs-CZ" dirty="0" err="1" smtClean="0"/>
              <a:t>Capitano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7142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924475"/>
          </a:xfrm>
        </p:spPr>
        <p:txBody>
          <a:bodyPr/>
          <a:lstStyle/>
          <a:p>
            <a:r>
              <a:rPr lang="cs-CZ" dirty="0" err="1" smtClean="0"/>
              <a:t>Redwood</a:t>
            </a:r>
            <a:r>
              <a:rPr lang="cs-CZ" dirty="0" smtClean="0"/>
              <a:t> NP</a:t>
            </a:r>
            <a:endParaRPr lang="cs-CZ" dirty="0"/>
          </a:p>
        </p:txBody>
      </p:sp>
      <p:pic>
        <p:nvPicPr>
          <p:cNvPr id="4099" name="Picture 3" descr="H:\foto cesty\USA\west coast US\17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3779"/>
            <a:ext cx="6421239" cy="4804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:\foto cesty\USA\west coast US\17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16632"/>
            <a:ext cx="7566577" cy="566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:\foto cesty\USA\west coast US\18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16632"/>
            <a:ext cx="4713033" cy="6298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6092192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dirty="0" err="1" smtClean="0"/>
              <a:t>Elks</a:t>
            </a:r>
            <a:r>
              <a:rPr lang="cs-CZ" dirty="0" smtClean="0"/>
              <a:t> are </a:t>
            </a:r>
            <a:r>
              <a:rPr lang="cs-CZ" dirty="0" err="1" smtClean="0"/>
              <a:t>abundant</a:t>
            </a:r>
            <a:r>
              <a:rPr lang="cs-CZ" dirty="0" smtClean="0"/>
              <a:t> 2. River </a:t>
            </a:r>
            <a:r>
              <a:rPr lang="cs-CZ" dirty="0" err="1" smtClean="0"/>
              <a:t>gorge</a:t>
            </a:r>
            <a:r>
              <a:rPr lang="cs-CZ" dirty="0" smtClean="0"/>
              <a:t> 3. </a:t>
            </a:r>
            <a:r>
              <a:rPr lang="cs-CZ" dirty="0" err="1" smtClean="0"/>
              <a:t>Redwoods</a:t>
            </a:r>
            <a:r>
              <a:rPr lang="cs-CZ" dirty="0" smtClean="0"/>
              <a:t> are </a:t>
            </a:r>
            <a:r>
              <a:rPr lang="cs-CZ" dirty="0" err="1" smtClean="0"/>
              <a:t>even</a:t>
            </a:r>
            <a:r>
              <a:rPr lang="cs-CZ" dirty="0" smtClean="0"/>
              <a:t> </a:t>
            </a:r>
            <a:r>
              <a:rPr lang="cs-CZ" dirty="0" err="1" smtClean="0"/>
              <a:t>higher</a:t>
            </a:r>
            <a:r>
              <a:rPr lang="cs-CZ" dirty="0" smtClean="0"/>
              <a:t> </a:t>
            </a:r>
            <a:r>
              <a:rPr lang="cs-CZ" dirty="0" err="1" smtClean="0"/>
              <a:t>than</a:t>
            </a:r>
            <a:r>
              <a:rPr lang="cs-CZ" dirty="0" smtClean="0"/>
              <a:t> </a:t>
            </a:r>
            <a:r>
              <a:rPr lang="cs-CZ" dirty="0" err="1" smtClean="0"/>
              <a:t>sequoias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3785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Mount St.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Helens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 descr="H:\foto cesty\USA\west coast US\19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6632"/>
            <a:ext cx="7745412" cy="5795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:\foto cesty\USA\west coast US\2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147" y="116632"/>
            <a:ext cx="7412221" cy="5546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6237312"/>
            <a:ext cx="7745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landscape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dead</a:t>
            </a:r>
            <a:r>
              <a:rPr lang="cs-CZ" dirty="0" smtClean="0"/>
              <a:t> 2. </a:t>
            </a:r>
            <a:r>
              <a:rPr lang="cs-CZ" dirty="0" err="1"/>
              <a:t>M</a:t>
            </a:r>
            <a:r>
              <a:rPr lang="cs-CZ" dirty="0" err="1" smtClean="0"/>
              <a:t>assive</a:t>
            </a:r>
            <a:r>
              <a:rPr lang="cs-CZ" dirty="0" smtClean="0"/>
              <a:t> </a:t>
            </a:r>
            <a:r>
              <a:rPr lang="cs-CZ" dirty="0" err="1" smtClean="0"/>
              <a:t>crater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St. Helen </a:t>
            </a:r>
            <a:r>
              <a:rPr lang="cs-CZ" dirty="0" err="1" smtClean="0"/>
              <a:t>volcano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803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Olympic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NP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 descr="H:\foto cesty\USA\west coast US\2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0"/>
            <a:ext cx="8234592" cy="6161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:\foto cesty\USA\west coast US\20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49" y="282059"/>
            <a:ext cx="7480678" cy="5597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H:\foto cesty\USA\west coast US\21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178" y="332042"/>
            <a:ext cx="8196758" cy="6133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2775" y="310637"/>
            <a:ext cx="7675563" cy="573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6130170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dirty="0" err="1" smtClean="0"/>
              <a:t>Temperate</a:t>
            </a:r>
            <a:r>
              <a:rPr lang="cs-CZ" dirty="0" smtClean="0"/>
              <a:t> </a:t>
            </a:r>
            <a:r>
              <a:rPr lang="cs-CZ" dirty="0" err="1" smtClean="0"/>
              <a:t>rainforest</a:t>
            </a:r>
            <a:r>
              <a:rPr lang="cs-CZ" dirty="0" smtClean="0"/>
              <a:t> in Washington </a:t>
            </a:r>
            <a:r>
              <a:rPr lang="cs-CZ" dirty="0" err="1" smtClean="0"/>
              <a:t>state</a:t>
            </a:r>
            <a:r>
              <a:rPr lang="cs-CZ" dirty="0" smtClean="0"/>
              <a:t> 2. </a:t>
            </a:r>
            <a:r>
              <a:rPr lang="cs-CZ" dirty="0" err="1" smtClean="0"/>
              <a:t>dramatic</a:t>
            </a:r>
            <a:r>
              <a:rPr lang="cs-CZ" dirty="0" smtClean="0"/>
              <a:t> </a:t>
            </a:r>
            <a:r>
              <a:rPr lang="cs-CZ" dirty="0" err="1" smtClean="0"/>
              <a:t>shoreline</a:t>
            </a:r>
            <a:r>
              <a:rPr lang="cs-CZ" dirty="0" smtClean="0"/>
              <a:t> 3. </a:t>
            </a:r>
            <a:r>
              <a:rPr lang="cs-CZ" dirty="0" err="1"/>
              <a:t>C</a:t>
            </a:r>
            <a:r>
              <a:rPr lang="cs-CZ" dirty="0" err="1" smtClean="0"/>
              <a:t>aribou</a:t>
            </a:r>
            <a:r>
              <a:rPr lang="cs-CZ" dirty="0" smtClean="0"/>
              <a:t> 4. </a:t>
            </a:r>
            <a:r>
              <a:rPr lang="cs-CZ" dirty="0" err="1" smtClean="0"/>
              <a:t>Lush</a:t>
            </a:r>
            <a:r>
              <a:rPr lang="cs-CZ" dirty="0" smtClean="0"/>
              <a:t> </a:t>
            </a:r>
            <a:r>
              <a:rPr lang="cs-CZ" dirty="0" err="1" smtClean="0"/>
              <a:t>vegetation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6315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Mount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Rainier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NP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H:\foto cesty\USA\west coast US\2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628800"/>
            <a:ext cx="5844263" cy="4372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H:\foto cesty\USA\west coast US\22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800" y="179019"/>
            <a:ext cx="8284038" cy="6198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:\foto cesty\USA\west coast US\23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8680"/>
            <a:ext cx="7745882" cy="5795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H:\foto cesty\USA\west coast US\23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506" y="179019"/>
            <a:ext cx="7964353" cy="5959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:\foto cesty\USA\west coast US\23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800" y="239190"/>
            <a:ext cx="7919022" cy="5925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6525344"/>
            <a:ext cx="8504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dirty="0" err="1" smtClean="0"/>
              <a:t>Mt</a:t>
            </a:r>
            <a:r>
              <a:rPr lang="cs-CZ" dirty="0" smtClean="0"/>
              <a:t> </a:t>
            </a:r>
            <a:r>
              <a:rPr lang="cs-CZ" dirty="0" err="1" smtClean="0"/>
              <a:t>Rainier</a:t>
            </a:r>
            <a:r>
              <a:rPr lang="cs-CZ" dirty="0" smtClean="0"/>
              <a:t> 2. </a:t>
            </a:r>
            <a:r>
              <a:rPr lang="cs-CZ" dirty="0" err="1" smtClean="0"/>
              <a:t>Glaciers</a:t>
            </a:r>
            <a:r>
              <a:rPr lang="cs-CZ" dirty="0" smtClean="0"/>
              <a:t> (25) 3. </a:t>
            </a:r>
            <a:r>
              <a:rPr lang="cs-CZ" dirty="0" err="1" smtClean="0"/>
              <a:t>Marmot</a:t>
            </a:r>
            <a:r>
              <a:rPr lang="cs-CZ" dirty="0" smtClean="0"/>
              <a:t> 4.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over</a:t>
            </a:r>
            <a:r>
              <a:rPr lang="cs-CZ" dirty="0" smtClean="0"/>
              <a:t> 14 000ft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305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678"/>
            <a:ext cx="7125113" cy="924475"/>
          </a:xfrm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Canyonlands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NP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7" name="Picture 3" descr="H:\foto cesty\USA\NM - Grand Canyon\P605015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189" y="4062"/>
            <a:ext cx="7368207" cy="5513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:\foto cesty\USA\NM - Grand Canyon\P605016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5765"/>
            <a:ext cx="7683910" cy="574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3182"/>
            <a:ext cx="7413625" cy="555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5805264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elements</a:t>
            </a:r>
            <a:r>
              <a:rPr lang="cs-CZ" dirty="0" smtClean="0"/>
              <a:t> 2.Very </a:t>
            </a:r>
            <a:r>
              <a:rPr lang="cs-CZ" dirty="0" err="1" smtClean="0"/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vegetation</a:t>
            </a:r>
            <a:r>
              <a:rPr lang="cs-CZ" dirty="0" smtClean="0"/>
              <a:t> 3. </a:t>
            </a:r>
            <a:r>
              <a:rPr lang="cs-CZ" dirty="0" err="1" smtClean="0"/>
              <a:t>Viewing</a:t>
            </a:r>
            <a:r>
              <a:rPr lang="cs-CZ" dirty="0" smtClean="0"/>
              <a:t> </a:t>
            </a:r>
            <a:r>
              <a:rPr lang="cs-CZ" dirty="0" err="1" smtClean="0"/>
              <a:t>platform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7775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Bryce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Canyon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H:\foto cesty\USA\NM - Grand Canyon\P607026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70" y="68707"/>
            <a:ext cx="8208137" cy="6141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H:\foto cesty\USA\NM - Grand Canyon\P607027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-1"/>
            <a:ext cx="8399712" cy="628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:\foto cesty\USA\NM - Grand Canyon\P607027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8706"/>
            <a:ext cx="8244024" cy="6168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6237312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1, 2, 3.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great</a:t>
            </a:r>
            <a:r>
              <a:rPr lang="cs-CZ" dirty="0" smtClean="0"/>
              <a:t> </a:t>
            </a:r>
            <a:r>
              <a:rPr lang="cs-CZ" dirty="0" err="1" smtClean="0"/>
              <a:t>theatre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Bryce</a:t>
            </a:r>
            <a:r>
              <a:rPr lang="cs-CZ" dirty="0" smtClean="0"/>
              <a:t> </a:t>
            </a:r>
            <a:r>
              <a:rPr lang="cs-CZ" dirty="0" err="1" smtClean="0"/>
              <a:t>canyon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4083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Zion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NP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6" name="Picture 4" descr="H:\foto cesty\USA\NM - Grand Canyon\P607034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0"/>
            <a:ext cx="5040560" cy="673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H:\foto cesty\USA\NM - Grand Canyon\P608035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0"/>
            <a:ext cx="8496944" cy="6357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:\foto cesty\USA\NM - Grand Canyon\P608036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8" y="84698"/>
            <a:ext cx="8144603" cy="6094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418" y="6357853"/>
            <a:ext cx="90885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dirty="0" err="1" smtClean="0"/>
              <a:t>Canyoning</a:t>
            </a:r>
            <a:r>
              <a:rPr lang="cs-CZ" dirty="0" smtClean="0"/>
              <a:t> in </a:t>
            </a:r>
            <a:r>
              <a:rPr lang="cs-CZ" dirty="0" err="1" smtClean="0"/>
              <a:t>Zion</a:t>
            </a:r>
            <a:r>
              <a:rPr lang="cs-CZ" dirty="0" smtClean="0"/>
              <a:t> 2.Path up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Angel‘s</a:t>
            </a:r>
            <a:r>
              <a:rPr lang="cs-CZ" dirty="0" smtClean="0"/>
              <a:t> </a:t>
            </a:r>
            <a:r>
              <a:rPr lang="cs-CZ" dirty="0" err="1" smtClean="0"/>
              <a:t>landing</a:t>
            </a:r>
            <a:r>
              <a:rPr lang="cs-CZ" dirty="0" smtClean="0"/>
              <a:t> 3. Lunch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angels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1453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Grand Canyon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9" name="Picture 3" descr="H:\foto cesty\USA\NM - Grand Canyon\P60904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446" y="437285"/>
            <a:ext cx="7203073" cy="5389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:\foto cesty\USA\NM - Grand Canyon\P610043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48804"/>
            <a:ext cx="7272808" cy="544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H:\foto cesty\USA\NM - Grand Canyon\P610044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52566"/>
            <a:ext cx="7272808" cy="544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H:\foto cesty\USA\NM - Grand Canyon\P611046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6347" y="568439"/>
            <a:ext cx="6852511" cy="5127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5" name="Picture 9" descr="H:\foto cesty\USA\NM - Grand Canyon\P6110506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939" y="27785"/>
            <a:ext cx="8123225" cy="6078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5992701"/>
            <a:ext cx="8892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dirty="0" err="1" smtClean="0"/>
              <a:t>Horseshoe</a:t>
            </a:r>
            <a:r>
              <a:rPr lang="cs-CZ" dirty="0" smtClean="0"/>
              <a:t> </a:t>
            </a:r>
            <a:r>
              <a:rPr lang="cs-CZ" dirty="0" err="1" smtClean="0"/>
              <a:t>bend</a:t>
            </a:r>
            <a:r>
              <a:rPr lang="cs-CZ" dirty="0" smtClean="0"/>
              <a:t> 2. 17 km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bottom</a:t>
            </a:r>
            <a:r>
              <a:rPr lang="cs-CZ" dirty="0" smtClean="0"/>
              <a:t> 3. Hot and </a:t>
            </a:r>
            <a:r>
              <a:rPr lang="cs-CZ" dirty="0" err="1" smtClean="0"/>
              <a:t>arid</a:t>
            </a:r>
            <a:r>
              <a:rPr lang="cs-CZ" dirty="0" smtClean="0"/>
              <a:t> </a:t>
            </a:r>
            <a:r>
              <a:rPr lang="cs-CZ" dirty="0" err="1" smtClean="0"/>
              <a:t>banks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Colorado </a:t>
            </a:r>
            <a:r>
              <a:rPr lang="cs-CZ" dirty="0" err="1" smtClean="0"/>
              <a:t>river</a:t>
            </a:r>
            <a:r>
              <a:rPr lang="cs-CZ" dirty="0" smtClean="0"/>
              <a:t> 4. </a:t>
            </a:r>
            <a:r>
              <a:rPr lang="cs-CZ" dirty="0" err="1" smtClean="0"/>
              <a:t>Morning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camp 5. </a:t>
            </a:r>
            <a:r>
              <a:rPr lang="cs-CZ" dirty="0" err="1" smtClean="0"/>
              <a:t>Sunset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Grand </a:t>
            </a:r>
            <a:r>
              <a:rPr lang="cs-CZ" dirty="0" err="1" smtClean="0"/>
              <a:t>canyon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3907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22270"/>
            <a:ext cx="7773185" cy="5487049"/>
          </a:xfrm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Task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Choose</a:t>
            </a:r>
            <a:r>
              <a:rPr lang="cs-CZ" dirty="0" smtClean="0"/>
              <a:t> 3 </a:t>
            </a:r>
            <a:r>
              <a:rPr lang="cs-CZ" dirty="0" err="1" smtClean="0"/>
              <a:t>NPs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just </a:t>
            </a:r>
            <a:r>
              <a:rPr lang="cs-CZ" dirty="0" err="1" smtClean="0"/>
              <a:t>seen</a:t>
            </a:r>
            <a:r>
              <a:rPr lang="cs-CZ" dirty="0" smtClean="0"/>
              <a:t> and </a:t>
            </a:r>
            <a:r>
              <a:rPr lang="cs-CZ" dirty="0" err="1" smtClean="0"/>
              <a:t>locate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map, </a:t>
            </a:r>
            <a:r>
              <a:rPr lang="cs-CZ" dirty="0" err="1" smtClean="0"/>
              <a:t>add</a:t>
            </a:r>
            <a:r>
              <a:rPr lang="cs-CZ" dirty="0" smtClean="0"/>
              <a:t> </a:t>
            </a:r>
            <a:r>
              <a:rPr lang="cs-CZ" dirty="0" err="1" smtClean="0"/>
              <a:t>description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park 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Task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2.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err="1" smtClean="0"/>
              <a:t>Find</a:t>
            </a:r>
            <a:r>
              <a:rPr lang="cs-CZ" dirty="0" smtClean="0"/>
              <a:t> 2 </a:t>
            </a:r>
            <a:r>
              <a:rPr lang="cs-CZ" dirty="0" err="1" smtClean="0"/>
              <a:t>or</a:t>
            </a:r>
            <a:r>
              <a:rPr lang="cs-CZ" dirty="0" smtClean="0"/>
              <a:t> more </a:t>
            </a:r>
            <a:r>
              <a:rPr lang="cs-CZ" dirty="0" err="1" smtClean="0"/>
              <a:t>NPs</a:t>
            </a:r>
            <a:r>
              <a:rPr lang="cs-CZ" dirty="0" smtClean="0"/>
              <a:t> and make a </a:t>
            </a:r>
            <a:r>
              <a:rPr lang="cs-CZ" dirty="0" err="1" smtClean="0"/>
              <a:t>short</a:t>
            </a:r>
            <a:r>
              <a:rPr lang="cs-CZ" dirty="0" smtClean="0"/>
              <a:t> intro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52830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TASKS</a:t>
            </a:r>
            <a:endParaRPr lang="cs-C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92080" y="5173741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WEB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08746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7125113" cy="924475"/>
          </a:xfrm>
        </p:spPr>
        <p:txBody>
          <a:bodyPr/>
          <a:lstStyle/>
          <a:p>
            <a:r>
              <a:rPr lang="cs-CZ" dirty="0" smtClean="0"/>
              <a:t>Test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20688"/>
            <a:ext cx="8784976" cy="6048671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cs-CZ" sz="1600" dirty="0" err="1" smtClean="0"/>
              <a:t>What</a:t>
            </a:r>
            <a:r>
              <a:rPr lang="cs-CZ" sz="1600" dirty="0" smtClean="0"/>
              <a:t> </a:t>
            </a:r>
            <a:r>
              <a:rPr lang="cs-CZ" sz="1600" dirty="0" err="1" smtClean="0"/>
              <a:t>is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total</a:t>
            </a:r>
            <a:r>
              <a:rPr lang="cs-CZ" sz="1600" dirty="0" smtClean="0"/>
              <a:t> </a:t>
            </a:r>
            <a:r>
              <a:rPr lang="cs-CZ" sz="1600" dirty="0" err="1" smtClean="0"/>
              <a:t>number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american</a:t>
            </a:r>
            <a:r>
              <a:rPr lang="cs-CZ" sz="1600" dirty="0" smtClean="0"/>
              <a:t> </a:t>
            </a:r>
            <a:r>
              <a:rPr lang="cs-CZ" sz="1600" dirty="0" err="1" smtClean="0"/>
              <a:t>national</a:t>
            </a:r>
            <a:r>
              <a:rPr lang="cs-CZ" sz="1600" dirty="0" smtClean="0"/>
              <a:t> </a:t>
            </a:r>
            <a:r>
              <a:rPr lang="cs-CZ" sz="1600" dirty="0" err="1" smtClean="0"/>
              <a:t>parks</a:t>
            </a:r>
            <a:r>
              <a:rPr lang="cs-CZ" sz="1600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cs-CZ" sz="1600" dirty="0" err="1" smtClean="0"/>
              <a:t>Which</a:t>
            </a:r>
            <a:r>
              <a:rPr lang="cs-CZ" sz="1600" dirty="0" smtClean="0"/>
              <a:t> park are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oldest</a:t>
            </a:r>
            <a:r>
              <a:rPr lang="cs-CZ" sz="1600" dirty="0" smtClean="0"/>
              <a:t> by </a:t>
            </a:r>
            <a:r>
              <a:rPr lang="cs-CZ" sz="1600" dirty="0" err="1" smtClean="0"/>
              <a:t>date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establishment?</a:t>
            </a:r>
          </a:p>
          <a:p>
            <a:pPr>
              <a:buFont typeface="+mj-lt"/>
              <a:buAutoNum type="arabicPeriod"/>
            </a:pPr>
            <a:r>
              <a:rPr lang="cs-CZ" sz="1600" dirty="0" err="1" smtClean="0"/>
              <a:t>It</a:t>
            </a:r>
            <a:r>
              <a:rPr lang="cs-CZ" sz="1600" dirty="0" smtClean="0"/>
              <a:t> </a:t>
            </a:r>
            <a:r>
              <a:rPr lang="cs-CZ" sz="1600" dirty="0" err="1" smtClean="0"/>
              <a:t>is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park </a:t>
            </a:r>
            <a:r>
              <a:rPr lang="cs-CZ" sz="1600" dirty="0" err="1" smtClean="0"/>
              <a:t>with</a:t>
            </a:r>
            <a:r>
              <a:rPr lang="cs-CZ" sz="1600" dirty="0" smtClean="0"/>
              <a:t> </a:t>
            </a:r>
            <a:r>
              <a:rPr lang="cs-CZ" sz="1600" dirty="0" err="1" smtClean="0"/>
              <a:t>rainforest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temperate</a:t>
            </a:r>
            <a:r>
              <a:rPr lang="cs-CZ" sz="1600" dirty="0" smtClean="0"/>
              <a:t> </a:t>
            </a:r>
            <a:r>
              <a:rPr lang="cs-CZ" sz="1600" dirty="0" err="1" smtClean="0"/>
              <a:t>zone</a:t>
            </a:r>
            <a:r>
              <a:rPr lang="cs-CZ" sz="1600" dirty="0" smtClean="0"/>
              <a:t>. </a:t>
            </a:r>
            <a:r>
              <a:rPr lang="cs-CZ" sz="1600" dirty="0" err="1" smtClean="0"/>
              <a:t>Which</a:t>
            </a:r>
            <a:r>
              <a:rPr lang="cs-CZ" sz="1600" dirty="0" smtClean="0"/>
              <a:t> </a:t>
            </a:r>
            <a:r>
              <a:rPr lang="cs-CZ" sz="1600" dirty="0" err="1" smtClean="0"/>
              <a:t>one</a:t>
            </a:r>
            <a:endParaRPr lang="cs-CZ" sz="1600" dirty="0" smtClean="0"/>
          </a:p>
          <a:p>
            <a:pPr>
              <a:buFont typeface="+mj-lt"/>
              <a:buAutoNum type="arabicPeriod"/>
            </a:pPr>
            <a:r>
              <a:rPr lang="cs-CZ" sz="1600" dirty="0" err="1" smtClean="0"/>
              <a:t>It</a:t>
            </a:r>
            <a:r>
              <a:rPr lang="cs-CZ" sz="1600" dirty="0" smtClean="0"/>
              <a:t> </a:t>
            </a:r>
            <a:r>
              <a:rPr lang="cs-CZ" sz="1600" dirty="0" err="1" smtClean="0"/>
              <a:t>got</a:t>
            </a:r>
            <a:r>
              <a:rPr lang="cs-CZ" sz="1600" dirty="0" smtClean="0"/>
              <a:t> </a:t>
            </a:r>
            <a:r>
              <a:rPr lang="cs-CZ" sz="1600" dirty="0" err="1" smtClean="0"/>
              <a:t>its</a:t>
            </a:r>
            <a:r>
              <a:rPr lang="cs-CZ" sz="1600" dirty="0" smtClean="0"/>
              <a:t> </a:t>
            </a:r>
            <a:r>
              <a:rPr lang="cs-CZ" sz="1600" dirty="0" err="1" smtClean="0"/>
              <a:t>name</a:t>
            </a:r>
            <a:r>
              <a:rPr lang="cs-CZ" sz="1600" dirty="0" smtClean="0"/>
              <a:t> by </a:t>
            </a:r>
            <a:r>
              <a:rPr lang="cs-CZ" sz="1600" dirty="0" err="1" smtClean="0"/>
              <a:t>special</a:t>
            </a:r>
            <a:r>
              <a:rPr lang="cs-CZ" sz="1600" dirty="0" smtClean="0"/>
              <a:t> species </a:t>
            </a:r>
            <a:r>
              <a:rPr lang="cs-CZ" sz="1600" dirty="0" err="1" smtClean="0"/>
              <a:t>of</a:t>
            </a:r>
            <a:r>
              <a:rPr lang="cs-CZ" sz="1600" dirty="0" smtClean="0"/>
              <a:t> a </a:t>
            </a:r>
            <a:r>
              <a:rPr lang="cs-CZ" sz="1600" dirty="0" err="1" smtClean="0"/>
              <a:t>tree</a:t>
            </a:r>
            <a:r>
              <a:rPr lang="cs-CZ" sz="1600" dirty="0" smtClean="0"/>
              <a:t> (3 </a:t>
            </a:r>
            <a:r>
              <a:rPr lang="cs-CZ" sz="1600" dirty="0" err="1" smtClean="0"/>
              <a:t>NPs</a:t>
            </a:r>
            <a:r>
              <a:rPr lang="cs-CZ" sz="1600" dirty="0" smtClean="0"/>
              <a:t>).</a:t>
            </a:r>
          </a:p>
          <a:p>
            <a:pPr>
              <a:buFont typeface="+mj-lt"/>
              <a:buAutoNum type="arabicPeriod"/>
            </a:pPr>
            <a:r>
              <a:rPr lang="cs-CZ" sz="1600" dirty="0" err="1" smtClean="0"/>
              <a:t>It</a:t>
            </a:r>
            <a:r>
              <a:rPr lang="cs-CZ" sz="1600" dirty="0" smtClean="0"/>
              <a:t> </a:t>
            </a:r>
            <a:r>
              <a:rPr lang="cs-CZ" sz="1600" dirty="0" err="1" smtClean="0"/>
              <a:t>is</a:t>
            </a:r>
            <a:r>
              <a:rPr lang="cs-CZ" sz="1600" dirty="0" smtClean="0"/>
              <a:t> </a:t>
            </a:r>
            <a:r>
              <a:rPr lang="cs-CZ" sz="1600" dirty="0" err="1" smtClean="0"/>
              <a:t>an</a:t>
            </a:r>
            <a:r>
              <a:rPr lang="cs-CZ" sz="1600" dirty="0" smtClean="0"/>
              <a:t> </a:t>
            </a:r>
            <a:r>
              <a:rPr lang="cs-CZ" sz="1600" dirty="0" err="1" smtClean="0"/>
              <a:t>active</a:t>
            </a:r>
            <a:r>
              <a:rPr lang="cs-CZ" sz="1600" dirty="0" smtClean="0"/>
              <a:t> </a:t>
            </a:r>
            <a:r>
              <a:rPr lang="cs-CZ" sz="1600" dirty="0" err="1" smtClean="0"/>
              <a:t>volcano</a:t>
            </a:r>
            <a:r>
              <a:rPr lang="cs-CZ" sz="1600" dirty="0" smtClean="0"/>
              <a:t> </a:t>
            </a:r>
            <a:r>
              <a:rPr lang="cs-CZ" sz="1600" dirty="0" err="1" smtClean="0"/>
              <a:t>that</a:t>
            </a:r>
            <a:r>
              <a:rPr lang="cs-CZ" sz="1600" dirty="0" smtClean="0"/>
              <a:t> </a:t>
            </a:r>
            <a:r>
              <a:rPr lang="cs-CZ" sz="1600" dirty="0" err="1" smtClean="0"/>
              <a:t>is</a:t>
            </a:r>
            <a:r>
              <a:rPr lang="cs-CZ" sz="1600" dirty="0" smtClean="0"/>
              <a:t> </a:t>
            </a:r>
            <a:r>
              <a:rPr lang="cs-CZ" sz="1600" dirty="0" err="1" smtClean="0"/>
              <a:t>protected</a:t>
            </a:r>
            <a:r>
              <a:rPr lang="cs-CZ" sz="1600" dirty="0" smtClean="0"/>
              <a:t> in </a:t>
            </a:r>
            <a:r>
              <a:rPr lang="cs-CZ" sz="1600" dirty="0" err="1" smtClean="0"/>
              <a:t>this</a:t>
            </a:r>
            <a:r>
              <a:rPr lang="cs-CZ" sz="1600" dirty="0" smtClean="0"/>
              <a:t> park, just </a:t>
            </a:r>
            <a:r>
              <a:rPr lang="cs-CZ" sz="1600" dirty="0" err="1" smtClean="0"/>
              <a:t>recently</a:t>
            </a:r>
            <a:r>
              <a:rPr lang="cs-CZ" sz="1600" dirty="0" smtClean="0"/>
              <a:t> </a:t>
            </a:r>
            <a:r>
              <a:rPr lang="cs-CZ" sz="1600" dirty="0" err="1" smtClean="0"/>
              <a:t>killed</a:t>
            </a:r>
            <a:r>
              <a:rPr lang="cs-CZ" sz="1600" dirty="0" smtClean="0"/>
              <a:t> a lot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people</a:t>
            </a:r>
            <a:r>
              <a:rPr lang="cs-CZ" sz="1600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cs-CZ" sz="1600" dirty="0" err="1" smtClean="0"/>
              <a:t>Name</a:t>
            </a:r>
            <a:r>
              <a:rPr lang="cs-CZ" sz="1600" dirty="0" smtClean="0"/>
              <a:t> </a:t>
            </a:r>
            <a:r>
              <a:rPr lang="cs-CZ" sz="1600" dirty="0" err="1" smtClean="0"/>
              <a:t>NPs</a:t>
            </a:r>
            <a:r>
              <a:rPr lang="cs-CZ" sz="1600" dirty="0" smtClean="0"/>
              <a:t> </a:t>
            </a:r>
            <a:r>
              <a:rPr lang="cs-CZ" sz="1600" dirty="0" err="1" smtClean="0"/>
              <a:t>with</a:t>
            </a:r>
            <a:r>
              <a:rPr lang="cs-CZ" sz="1600" dirty="0" smtClean="0"/>
              <a:t> </a:t>
            </a:r>
            <a:r>
              <a:rPr lang="cs-CZ" sz="1600" dirty="0" err="1" smtClean="0"/>
              <a:t>canyon</a:t>
            </a:r>
            <a:r>
              <a:rPr lang="cs-CZ" sz="1600" dirty="0" smtClean="0"/>
              <a:t> in </a:t>
            </a:r>
            <a:r>
              <a:rPr lang="cs-CZ" sz="1600" dirty="0" err="1" smtClean="0"/>
              <a:t>its</a:t>
            </a:r>
            <a:r>
              <a:rPr lang="cs-CZ" sz="1600" dirty="0" smtClean="0"/>
              <a:t> </a:t>
            </a:r>
            <a:r>
              <a:rPr lang="cs-CZ" sz="1600" dirty="0" err="1" smtClean="0"/>
              <a:t>name</a:t>
            </a:r>
            <a:r>
              <a:rPr lang="cs-CZ" sz="1600" dirty="0" smtClean="0"/>
              <a:t> and </a:t>
            </a:r>
            <a:r>
              <a:rPr lang="cs-CZ" sz="1600" dirty="0" err="1" smtClean="0"/>
              <a:t>specify</a:t>
            </a:r>
            <a:r>
              <a:rPr lang="cs-CZ" sz="1600" dirty="0" smtClean="0"/>
              <a:t> </a:t>
            </a:r>
            <a:r>
              <a:rPr lang="cs-CZ" sz="1600" dirty="0" err="1" smtClean="0"/>
              <a:t>it</a:t>
            </a:r>
            <a:endParaRPr lang="cs-CZ" sz="1600" dirty="0" smtClean="0"/>
          </a:p>
          <a:p>
            <a:pPr>
              <a:buAutoNum type="arabicPeriod"/>
            </a:pPr>
            <a:r>
              <a:rPr lang="cs-CZ" sz="1600" dirty="0" smtClean="0">
                <a:solidFill>
                  <a:srgbClr val="FF0000"/>
                </a:solidFill>
              </a:rPr>
              <a:t>59</a:t>
            </a:r>
          </a:p>
          <a:p>
            <a:pPr>
              <a:buAutoNum type="arabicPeriod"/>
            </a:pPr>
            <a:r>
              <a:rPr lang="cs-CZ" sz="1600" dirty="0" err="1" smtClean="0">
                <a:solidFill>
                  <a:srgbClr val="FF0000"/>
                </a:solidFill>
              </a:rPr>
              <a:t>Yellowstone</a:t>
            </a:r>
            <a:r>
              <a:rPr lang="cs-CZ" sz="1600" dirty="0" smtClean="0">
                <a:solidFill>
                  <a:srgbClr val="FF0000"/>
                </a:solidFill>
              </a:rPr>
              <a:t>, </a:t>
            </a:r>
            <a:r>
              <a:rPr lang="cs-CZ" sz="1600" dirty="0" err="1" smtClean="0">
                <a:solidFill>
                  <a:srgbClr val="FF0000"/>
                </a:solidFill>
              </a:rPr>
              <a:t>Seqouia</a:t>
            </a:r>
            <a:r>
              <a:rPr lang="cs-CZ" sz="1600" dirty="0" smtClean="0">
                <a:solidFill>
                  <a:srgbClr val="FF0000"/>
                </a:solidFill>
              </a:rPr>
              <a:t>, </a:t>
            </a:r>
            <a:r>
              <a:rPr lang="cs-CZ" sz="1600" dirty="0" err="1" smtClean="0">
                <a:solidFill>
                  <a:srgbClr val="FF0000"/>
                </a:solidFill>
              </a:rPr>
              <a:t>Yosemite</a:t>
            </a:r>
            <a:endParaRPr lang="cs-CZ" sz="1600" dirty="0" smtClean="0">
              <a:solidFill>
                <a:srgbClr val="FF0000"/>
              </a:solidFill>
            </a:endParaRPr>
          </a:p>
          <a:p>
            <a:pPr>
              <a:buAutoNum type="arabicPeriod"/>
            </a:pPr>
            <a:r>
              <a:rPr lang="cs-CZ" sz="1600" dirty="0" err="1" smtClean="0">
                <a:solidFill>
                  <a:srgbClr val="FF0000"/>
                </a:solidFill>
              </a:rPr>
              <a:t>Olympic</a:t>
            </a:r>
            <a:r>
              <a:rPr lang="cs-CZ" sz="1600" dirty="0" smtClean="0">
                <a:solidFill>
                  <a:srgbClr val="FF0000"/>
                </a:solidFill>
              </a:rPr>
              <a:t> NP</a:t>
            </a:r>
          </a:p>
          <a:p>
            <a:pPr>
              <a:buAutoNum type="arabicPeriod"/>
            </a:pPr>
            <a:r>
              <a:rPr lang="cs-CZ" sz="1600" dirty="0" err="1" smtClean="0">
                <a:solidFill>
                  <a:srgbClr val="FF0000"/>
                </a:solidFill>
              </a:rPr>
              <a:t>Redwood</a:t>
            </a:r>
            <a:r>
              <a:rPr lang="cs-CZ" sz="1600" dirty="0" smtClean="0">
                <a:solidFill>
                  <a:srgbClr val="FF0000"/>
                </a:solidFill>
              </a:rPr>
              <a:t>, </a:t>
            </a:r>
            <a:r>
              <a:rPr lang="cs-CZ" sz="1600" dirty="0" err="1" smtClean="0">
                <a:solidFill>
                  <a:srgbClr val="FF0000"/>
                </a:solidFill>
              </a:rPr>
              <a:t>Sequoia</a:t>
            </a:r>
            <a:r>
              <a:rPr lang="cs-CZ" sz="1600" dirty="0" smtClean="0">
                <a:solidFill>
                  <a:srgbClr val="FF0000"/>
                </a:solidFill>
              </a:rPr>
              <a:t>, Joshua NP</a:t>
            </a:r>
          </a:p>
          <a:p>
            <a:pPr>
              <a:buAutoNum type="arabicPeriod"/>
            </a:pPr>
            <a:r>
              <a:rPr lang="cs-CZ" sz="1600" dirty="0" err="1" smtClean="0">
                <a:solidFill>
                  <a:srgbClr val="FF0000"/>
                </a:solidFill>
              </a:rPr>
              <a:t>Mt</a:t>
            </a:r>
            <a:r>
              <a:rPr lang="cs-CZ" sz="1600" dirty="0" smtClean="0">
                <a:solidFill>
                  <a:srgbClr val="FF0000"/>
                </a:solidFill>
              </a:rPr>
              <a:t>. St. Helen NP</a:t>
            </a:r>
          </a:p>
          <a:p>
            <a:pPr>
              <a:buAutoNum type="arabicPeriod"/>
            </a:pPr>
            <a:r>
              <a:rPr lang="cs-CZ" sz="1600" dirty="0" smtClean="0">
                <a:solidFill>
                  <a:srgbClr val="FF0000"/>
                </a:solidFill>
              </a:rPr>
              <a:t>Grand </a:t>
            </a:r>
            <a:r>
              <a:rPr lang="cs-CZ" sz="1600" dirty="0" err="1" smtClean="0">
                <a:solidFill>
                  <a:srgbClr val="FF0000"/>
                </a:solidFill>
              </a:rPr>
              <a:t>canyon</a:t>
            </a:r>
            <a:r>
              <a:rPr lang="cs-CZ" sz="1600" dirty="0" smtClean="0">
                <a:solidFill>
                  <a:srgbClr val="FF0000"/>
                </a:solidFill>
              </a:rPr>
              <a:t>, </a:t>
            </a:r>
            <a:r>
              <a:rPr lang="cs-CZ" sz="1600" dirty="0" err="1" smtClean="0">
                <a:solidFill>
                  <a:srgbClr val="FF0000"/>
                </a:solidFill>
              </a:rPr>
              <a:t>Bryce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err="1" smtClean="0">
                <a:solidFill>
                  <a:srgbClr val="FF0000"/>
                </a:solidFill>
              </a:rPr>
              <a:t>canyon</a:t>
            </a:r>
            <a:r>
              <a:rPr lang="cs-CZ" sz="1600" dirty="0" smtClean="0">
                <a:solidFill>
                  <a:srgbClr val="FF0000"/>
                </a:solidFill>
              </a:rPr>
              <a:t>…..</a:t>
            </a:r>
          </a:p>
          <a:p>
            <a:pPr>
              <a:buFont typeface="+mj-lt"/>
              <a:buAutoNum type="arabicPeriod"/>
            </a:pPr>
            <a:endParaRPr lang="cs-CZ" sz="1600" dirty="0" smtClean="0"/>
          </a:p>
          <a:p>
            <a:pPr>
              <a:buFont typeface="+mj-lt"/>
              <a:buAutoNum type="arabicPeriod"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15374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125113" cy="924475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Citace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686800" cy="936104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3: Obrázek </a:t>
            </a:r>
            <a:r>
              <a:rPr lang="cs-CZ" sz="1200" dirty="0" err="1" smtClean="0"/>
              <a:t>clipart</a:t>
            </a:r>
            <a:r>
              <a:rPr lang="cs-CZ" sz="1200" dirty="0" smtClean="0"/>
              <a:t> MS </a:t>
            </a:r>
            <a:r>
              <a:rPr lang="cs-CZ" sz="1200" dirty="0"/>
              <a:t>Office, </a:t>
            </a:r>
            <a:r>
              <a:rPr lang="cs-CZ" sz="1200" dirty="0">
                <a:hlinkClick r:id="rId2"/>
              </a:rPr>
              <a:t>http://www.nps.gov/state/ca/index.htm?program=parks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4-16: archiv autora</a:t>
            </a:r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/>
              <a:t> 17: </a:t>
            </a:r>
            <a:r>
              <a:rPr lang="cs-CZ" sz="1200" dirty="0">
                <a:hlinkClick r:id="rId3"/>
              </a:rPr>
              <a:t>http://www.doi.gov/index.cfm</a:t>
            </a:r>
            <a:r>
              <a:rPr lang="cs-CZ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348767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521</TotalTime>
  <Words>588</Words>
  <Application>Microsoft Office PowerPoint</Application>
  <PresentationFormat>Předvádění na obrazovce (4:3)</PresentationFormat>
  <Paragraphs>77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Spring</vt:lpstr>
      <vt:lpstr>Prezentace aplikace PowerPoint</vt:lpstr>
      <vt:lpstr>ANOTACE</vt:lpstr>
      <vt:lpstr>National parks of the USA</vt:lpstr>
      <vt:lpstr>Prezentace aplikace PowerPoint</vt:lpstr>
      <vt:lpstr>Death Valley NP</vt:lpstr>
      <vt:lpstr>Joshua NP</vt:lpstr>
      <vt:lpstr>Sequoia NP</vt:lpstr>
      <vt:lpstr>Yosemite</vt:lpstr>
      <vt:lpstr>Redwood NP</vt:lpstr>
      <vt:lpstr>Mount St. Helens</vt:lpstr>
      <vt:lpstr>Olympic NP</vt:lpstr>
      <vt:lpstr>Mount Rainier NP</vt:lpstr>
      <vt:lpstr>Canyonlands NP</vt:lpstr>
      <vt:lpstr>Bryce Canyon</vt:lpstr>
      <vt:lpstr>Zion NP</vt:lpstr>
      <vt:lpstr>Grand Canyon</vt:lpstr>
      <vt:lpstr>Task 1. Choose 3 NPs you have just seen and locate it on the map, add description of the park  Task 2. Find 2 or more NPs and make a short intro with pictures</vt:lpstr>
      <vt:lpstr>Test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WASHINGTON,D.C.</dc:title>
  <dc:creator>Standa</dc:creator>
  <cp:lastModifiedBy>EU-3</cp:lastModifiedBy>
  <cp:revision>68</cp:revision>
  <dcterms:created xsi:type="dcterms:W3CDTF">2012-10-17T16:31:24Z</dcterms:created>
  <dcterms:modified xsi:type="dcterms:W3CDTF">2013-11-04T17:47:29Z</dcterms:modified>
</cp:coreProperties>
</file>