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61" r:id="rId2"/>
    <p:sldId id="263" r:id="rId3"/>
    <p:sldId id="260" r:id="rId4"/>
    <p:sldId id="257" r:id="rId5"/>
    <p:sldId id="258" r:id="rId6"/>
    <p:sldId id="264" r:id="rId7"/>
    <p:sldId id="265" r:id="rId8"/>
    <p:sldId id="267" r:id="rId9"/>
    <p:sldId id="268" r:id="rId10"/>
    <p:sldId id="269" r:id="rId11"/>
    <p:sldId id="27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45B51F-C2BB-4378-9B7C-88E0A573F2D0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E53C2-C518-4E79-BB7D-AB23F43A92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35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275567-11ED-4BA4-A858-B723828B2212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9016A1-FED0-4562-994E-0D4924EE49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4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019150F-86FC-4EB4-B837-987FDC76FDFD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D413017-7023-4F84-ADB8-5BF79E1A3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tatute_of_Westminster_Adoption_Act_1947" TargetMode="External"/><Relationship Id="rId2" Type="http://schemas.openxmlformats.org/officeDocument/2006/relationships/hyperlink" Target="http://en.wikipedia.org/wiki/Treaty_of_Waitangi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frommers.com/destinations/newzealand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tatute_of_Westminster_Adoption_Act_1947" TargetMode="External"/><Relationship Id="rId2" Type="http://schemas.openxmlformats.org/officeDocument/2006/relationships/hyperlink" Target="http://en.wikipedia.org/wiki/Treaty_of_Waitang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rommers.com/destinations/new-zea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92909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VY_32_INOVACE_04B_19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_New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Zealand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-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geography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22/3/2013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851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Broadway" pitchFamily="82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je určen k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seznámení se s Novým Zélandem. 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Novém Zélandu.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si píší poznámky do svých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sešitů, lokalizují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všechny zmíněné pojmy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mapě, odpovídají na otázky a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hledají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informace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 online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prostředí </a:t>
            </a:r>
            <a:endParaRPr lang="cs-CZ" sz="16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Na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slidu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4 se studenti seznámí s historií NZ a na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slidech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5,6 a 7 o rozdílnosti obou ostrovů.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8: práce v online prostředí studenti volí nejatraktivnější místa a sami je poznávají, aby je později prezentovali v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miniprezentaci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10: opakování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Pomocí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digitálního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pera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označí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na interaktivní tabuli. </a:t>
            </a:r>
          </a:p>
          <a:p>
            <a:pPr marL="0" lvl="0" indent="0">
              <a:buNone/>
            </a:pPr>
            <a:endParaRPr lang="cs-CZ" sz="16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2800" i="1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2800" i="1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2800" i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75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8229600" cy="230425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New </a:t>
            </a:r>
            <a:r>
              <a:rPr lang="cs-CZ" sz="7200" b="1" dirty="0" err="1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Zealand</a:t>
            </a:r>
            <a:r>
              <a:rPr lang="cs-CZ" sz="72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 - </a:t>
            </a:r>
            <a:r>
              <a:rPr lang="cs-CZ" sz="7200" b="1" dirty="0" err="1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itchFamily="82" charset="0"/>
              </a:rPr>
              <a:t>Aotearoa</a:t>
            </a:r>
            <a:endParaRPr lang="cs-CZ" sz="7200" b="1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oadway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157192"/>
            <a:ext cx="8784976" cy="792088"/>
          </a:xfrm>
        </p:spPr>
        <p:txBody>
          <a:bodyPr>
            <a:noAutofit/>
          </a:bodyPr>
          <a:lstStyle/>
          <a:p>
            <a:pPr algn="ctr"/>
            <a:r>
              <a:rPr lang="en-US" sz="44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>Land </a:t>
            </a:r>
            <a:r>
              <a:rPr lang="en-US" sz="44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>of the long white </a:t>
            </a:r>
            <a:r>
              <a:rPr lang="en-US" sz="44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>cloud</a:t>
            </a:r>
            <a:r>
              <a:rPr lang="en-US" sz="44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  <a:t/>
            </a:r>
            <a:br>
              <a:rPr lang="en-US" sz="4400" b="1" dirty="0">
                <a:solidFill>
                  <a:schemeClr val="tx2">
                    <a:lumMod val="25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Cooper Black" pitchFamily="18" charset="0"/>
                <a:ea typeface="+mj-ea"/>
                <a:cs typeface="+mj-cs"/>
              </a:rPr>
            </a:br>
            <a:endParaRPr lang="cs-CZ" sz="4400" b="1" dirty="0" smtClean="0">
              <a:solidFill>
                <a:schemeClr val="tx2">
                  <a:lumMod val="25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latin typeface="Cooper Black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9277747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Broadway" pitchFamily="82" charset="0"/>
              </a:rPr>
              <a:t>HISTORY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611560" y="1844824"/>
            <a:ext cx="4032448" cy="4464496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Broadway" pitchFamily="82" charset="0"/>
              </a:rPr>
              <a:t>9-13 century </a:t>
            </a:r>
            <a:r>
              <a:rPr lang="en-US" dirty="0" err="1" smtClean="0">
                <a:latin typeface="Broadway" pitchFamily="82" charset="0"/>
              </a:rPr>
              <a:t>ind</a:t>
            </a:r>
            <a:r>
              <a:rPr lang="cs-CZ" dirty="0" smtClean="0">
                <a:latin typeface="Broadway" pitchFamily="82" charset="0"/>
              </a:rPr>
              <a:t>i</a:t>
            </a:r>
            <a:r>
              <a:rPr lang="en-US" dirty="0" err="1" smtClean="0">
                <a:latin typeface="Broadway" pitchFamily="82" charset="0"/>
              </a:rPr>
              <a:t>genous</a:t>
            </a:r>
            <a:r>
              <a:rPr lang="en-US" dirty="0" smtClean="0">
                <a:latin typeface="Broadway" pitchFamily="82" charset="0"/>
              </a:rPr>
              <a:t> </a:t>
            </a:r>
            <a:r>
              <a:rPr lang="en-US" dirty="0">
                <a:latin typeface="Broadway" pitchFamily="82" charset="0"/>
              </a:rPr>
              <a:t>peoples </a:t>
            </a:r>
          </a:p>
          <a:p>
            <a:r>
              <a:rPr lang="en-US" dirty="0">
                <a:latin typeface="Broadway" pitchFamily="82" charset="0"/>
              </a:rPr>
              <a:t>1642 – Abel Tasman</a:t>
            </a:r>
          </a:p>
          <a:p>
            <a:r>
              <a:rPr lang="en-US" dirty="0">
                <a:latin typeface="Broadway" pitchFamily="82" charset="0"/>
              </a:rPr>
              <a:t>1769 – James Cook</a:t>
            </a:r>
          </a:p>
          <a:p>
            <a:r>
              <a:rPr lang="en-US" dirty="0">
                <a:latin typeface="Broadway" pitchFamily="82" charset="0"/>
              </a:rPr>
              <a:t>Waitangi – 6/2/1840 </a:t>
            </a:r>
            <a:r>
              <a:rPr lang="en-US" dirty="0">
                <a:latin typeface="Broadway" pitchFamily="82" charset="0"/>
                <a:hlinkClick r:id="rId2"/>
              </a:rPr>
              <a:t>Waitangi treaty</a:t>
            </a:r>
            <a:r>
              <a:rPr lang="en-US" dirty="0">
                <a:latin typeface="Broadway" pitchFamily="82" charset="0"/>
              </a:rPr>
              <a:t>, 46 </a:t>
            </a:r>
            <a:r>
              <a:rPr lang="en-US" dirty="0" smtClean="0">
                <a:latin typeface="Broadway" pitchFamily="82" charset="0"/>
              </a:rPr>
              <a:t>chiefs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smtClean="0">
                <a:latin typeface="Broadway" pitchFamily="82" charset="0"/>
              </a:rPr>
              <a:t>1907 </a:t>
            </a:r>
            <a:r>
              <a:rPr lang="cs-CZ" dirty="0" err="1" smtClean="0">
                <a:latin typeface="Broadway" pitchFamily="82" charset="0"/>
              </a:rPr>
              <a:t>British</a:t>
            </a:r>
            <a:r>
              <a:rPr lang="cs-CZ" dirty="0" smtClean="0">
                <a:latin typeface="Broadway" pitchFamily="82" charset="0"/>
              </a:rPr>
              <a:t> dominion</a:t>
            </a:r>
            <a:r>
              <a:rPr lang="en-US" dirty="0" smtClean="0">
                <a:latin typeface="Broadway" pitchFamily="82" charset="0"/>
              </a:rPr>
              <a:t> </a:t>
            </a:r>
            <a:endParaRPr lang="cs-CZ" dirty="0" smtClean="0">
              <a:latin typeface="Broadway" pitchFamily="82" charset="0"/>
            </a:endParaRPr>
          </a:p>
          <a:p>
            <a:r>
              <a:rPr lang="en-US" dirty="0" smtClean="0">
                <a:latin typeface="Broadway" pitchFamily="82" charset="0"/>
              </a:rPr>
              <a:t>19</a:t>
            </a:r>
            <a:r>
              <a:rPr lang="cs-CZ" dirty="0" smtClean="0">
                <a:latin typeface="Broadway" pitchFamily="82" charset="0"/>
              </a:rPr>
              <a:t>47</a:t>
            </a:r>
            <a:r>
              <a:rPr lang="en-US" dirty="0" smtClean="0">
                <a:latin typeface="Broadway" pitchFamily="82" charset="0"/>
              </a:rPr>
              <a:t> </a:t>
            </a:r>
            <a:r>
              <a:rPr lang="en-US" dirty="0">
                <a:latin typeface="Broadway" pitchFamily="82" charset="0"/>
              </a:rPr>
              <a:t>– </a:t>
            </a:r>
            <a:r>
              <a:rPr lang="cs-CZ" dirty="0" smtClean="0">
                <a:latin typeface="Broadway" pitchFamily="82" charset="0"/>
                <a:hlinkClick r:id="rId3"/>
              </a:rPr>
              <a:t>Statute </a:t>
            </a:r>
            <a:r>
              <a:rPr lang="cs-CZ" dirty="0" err="1" smtClean="0">
                <a:latin typeface="Broadway" pitchFamily="82" charset="0"/>
                <a:hlinkClick r:id="rId3"/>
              </a:rPr>
              <a:t>of</a:t>
            </a:r>
            <a:r>
              <a:rPr lang="cs-CZ" dirty="0" smtClean="0">
                <a:latin typeface="Broadway" pitchFamily="82" charset="0"/>
                <a:hlinkClick r:id="rId3"/>
              </a:rPr>
              <a:t> </a:t>
            </a:r>
            <a:r>
              <a:rPr lang="cs-CZ" dirty="0" err="1" smtClean="0">
                <a:latin typeface="Broadway" pitchFamily="82" charset="0"/>
                <a:hlinkClick r:id="rId3"/>
              </a:rPr>
              <a:t>Westminster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smtClean="0">
                <a:latin typeface="Broadway" pitchFamily="82" charset="0"/>
              </a:rPr>
              <a:t> </a:t>
            </a:r>
            <a:r>
              <a:rPr lang="en-US" dirty="0" smtClean="0">
                <a:latin typeface="Broadway" pitchFamily="82" charset="0"/>
              </a:rPr>
              <a:t>Ignored </a:t>
            </a:r>
            <a:r>
              <a:rPr lang="en-US" dirty="0">
                <a:latin typeface="Broadway" pitchFamily="82" charset="0"/>
              </a:rPr>
              <a:t>by courts and politicians up to 1970s</a:t>
            </a:r>
          </a:p>
          <a:p>
            <a:r>
              <a:rPr lang="en-US" dirty="0">
                <a:latin typeface="Broadway" pitchFamily="82" charset="0"/>
              </a:rPr>
              <a:t>1975 – Waitangi tribunal</a:t>
            </a:r>
          </a:p>
        </p:txBody>
      </p:sp>
      <p:pic>
        <p:nvPicPr>
          <p:cNvPr id="3074" name="Picture 2" descr="H:\English\5.F New Zealand\priroda\P2050080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780717"/>
            <a:ext cx="3419475" cy="255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>
                <a:latin typeface="Broadway" pitchFamily="82" charset="0"/>
              </a:rPr>
              <a:t>Geography</a:t>
            </a:r>
            <a:r>
              <a:rPr lang="cs-CZ" dirty="0" smtClean="0">
                <a:latin typeface="Broadway" pitchFamily="82" charset="0"/>
              </a:rPr>
              <a:t> - </a:t>
            </a:r>
            <a:r>
              <a:rPr lang="cs-CZ" dirty="0" err="1" smtClean="0">
                <a:latin typeface="Broadway" pitchFamily="82" charset="0"/>
              </a:rPr>
              <a:t>North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latin typeface="Broadway" pitchFamily="82" charset="0"/>
              </a:rPr>
              <a:t>Isle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of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fire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Central</a:t>
            </a:r>
            <a:r>
              <a:rPr lang="cs-CZ" dirty="0" smtClean="0">
                <a:latin typeface="Broadway" pitchFamily="82" charset="0"/>
              </a:rPr>
              <a:t> part </a:t>
            </a:r>
            <a:r>
              <a:rPr lang="cs-CZ" dirty="0" err="1" smtClean="0">
                <a:latin typeface="Broadway" pitchFamily="82" charset="0"/>
              </a:rPr>
              <a:t>Mts</a:t>
            </a:r>
            <a:r>
              <a:rPr lang="cs-CZ" dirty="0" smtClean="0">
                <a:latin typeface="Broadway" pitchFamily="82" charset="0"/>
              </a:rPr>
              <a:t>.</a:t>
            </a:r>
          </a:p>
          <a:p>
            <a:r>
              <a:rPr lang="cs-CZ" dirty="0" err="1" smtClean="0">
                <a:latin typeface="Broadway" pitchFamily="82" charset="0"/>
              </a:rPr>
              <a:t>Ruapehu</a:t>
            </a:r>
            <a:r>
              <a:rPr lang="cs-CZ" dirty="0" smtClean="0">
                <a:latin typeface="Broadway" pitchFamily="82" charset="0"/>
              </a:rPr>
              <a:t> 2797m</a:t>
            </a:r>
          </a:p>
          <a:p>
            <a:r>
              <a:rPr lang="cs-CZ" dirty="0" err="1" smtClean="0">
                <a:latin typeface="Broadway" pitchFamily="82" charset="0"/>
              </a:rPr>
              <a:t>Volcanoes</a:t>
            </a:r>
            <a:r>
              <a:rPr lang="cs-CZ" dirty="0" smtClean="0">
                <a:latin typeface="Broadway" pitchFamily="82" charset="0"/>
              </a:rPr>
              <a:t> – </a:t>
            </a:r>
            <a:r>
              <a:rPr lang="cs-CZ" dirty="0" err="1" smtClean="0">
                <a:latin typeface="Broadway" pitchFamily="82" charset="0"/>
              </a:rPr>
              <a:t>active</a:t>
            </a:r>
            <a:r>
              <a:rPr lang="cs-CZ" dirty="0" smtClean="0">
                <a:latin typeface="Broadway" pitchFamily="82" charset="0"/>
              </a:rPr>
              <a:t>, </a:t>
            </a:r>
            <a:r>
              <a:rPr lang="cs-CZ" dirty="0" err="1" smtClean="0">
                <a:latin typeface="Broadway" pitchFamily="82" charset="0"/>
              </a:rPr>
              <a:t>geysers</a:t>
            </a:r>
            <a:r>
              <a:rPr lang="cs-CZ" dirty="0" smtClean="0">
                <a:latin typeface="Broadway" pitchFamily="82" charset="0"/>
              </a:rPr>
              <a:t>, </a:t>
            </a:r>
            <a:r>
              <a:rPr lang="cs-CZ" dirty="0" err="1" smtClean="0">
                <a:latin typeface="Broadway" pitchFamily="82" charset="0"/>
              </a:rPr>
              <a:t>thermal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springs</a:t>
            </a:r>
            <a:endParaRPr lang="cs-CZ" dirty="0" smtClean="0">
              <a:latin typeface="Broadway" pitchFamily="82" charset="0"/>
            </a:endParaRPr>
          </a:p>
          <a:p>
            <a:r>
              <a:rPr lang="cs-CZ" dirty="0" err="1" smtClean="0">
                <a:latin typeface="Broadway" pitchFamily="82" charset="0"/>
              </a:rPr>
              <a:t>Forests</a:t>
            </a:r>
            <a:r>
              <a:rPr lang="cs-CZ" dirty="0" smtClean="0">
                <a:latin typeface="Broadway" pitchFamily="82" charset="0"/>
              </a:rPr>
              <a:t> </a:t>
            </a:r>
            <a:r>
              <a:rPr lang="cs-CZ" dirty="0" err="1" smtClean="0">
                <a:latin typeface="Broadway" pitchFamily="82" charset="0"/>
              </a:rPr>
              <a:t>with</a:t>
            </a:r>
            <a:r>
              <a:rPr lang="cs-CZ" dirty="0" smtClean="0">
                <a:latin typeface="Broadway" pitchFamily="82" charset="0"/>
              </a:rPr>
              <a:t> Kauri, kiwi, </a:t>
            </a:r>
            <a:r>
              <a:rPr lang="cs-CZ" dirty="0" err="1" smtClean="0">
                <a:latin typeface="Broadway" pitchFamily="82" charset="0"/>
              </a:rPr>
              <a:t>lyrabird</a:t>
            </a:r>
            <a:endParaRPr lang="cs-CZ" dirty="0" smtClean="0">
              <a:latin typeface="Broadway" pitchFamily="82" charset="0"/>
            </a:endParaRPr>
          </a:p>
          <a:p>
            <a:endParaRPr lang="cs-CZ" dirty="0" smtClean="0">
              <a:latin typeface="Broadway" pitchFamily="82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>
                <a:latin typeface="Broadway" panose="04040905080B02020502" pitchFamily="82" charset="0"/>
              </a:rPr>
              <a:t>Subtropical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climate</a:t>
            </a:r>
            <a:r>
              <a:rPr lang="cs-CZ" dirty="0" smtClean="0">
                <a:latin typeface="Broadway" panose="04040905080B02020502" pitchFamily="82" charset="0"/>
              </a:rPr>
              <a:t> in N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Ferntrees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Lake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Taupo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Rivers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abundant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smtClean="0">
                <a:latin typeface="Broadway" panose="04040905080B02020502" pitchFamily="82" charset="0"/>
              </a:rPr>
              <a:t>NP </a:t>
            </a:r>
            <a:r>
              <a:rPr lang="cs-CZ" dirty="0" err="1" smtClean="0">
                <a:latin typeface="Broadway" panose="04040905080B02020502" pitchFamily="82" charset="0"/>
              </a:rPr>
              <a:t>Tongariro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crossing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Maoris</a:t>
            </a:r>
            <a:endParaRPr lang="cs-CZ" dirty="0">
              <a:latin typeface="Broadway" panose="04040905080B02020502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>
                <a:latin typeface="Broadway" pitchFamily="82" charset="0"/>
              </a:rPr>
              <a:t>Geography</a:t>
            </a:r>
            <a:r>
              <a:rPr lang="cs-CZ" dirty="0" smtClean="0">
                <a:latin typeface="Broadway" pitchFamily="82" charset="0"/>
              </a:rPr>
              <a:t> - </a:t>
            </a:r>
            <a:r>
              <a:rPr lang="cs-CZ" dirty="0" err="1">
                <a:latin typeface="Broadway" pitchFamily="82" charset="0"/>
              </a:rPr>
              <a:t>S</a:t>
            </a:r>
            <a:r>
              <a:rPr lang="cs-CZ" dirty="0" err="1" smtClean="0">
                <a:latin typeface="Broadway" pitchFamily="82" charset="0"/>
              </a:rPr>
              <a:t>outh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2416" y="1628800"/>
            <a:ext cx="3419856" cy="4177640"/>
          </a:xfrm>
        </p:spPr>
        <p:txBody>
          <a:bodyPr>
            <a:normAutofit fontScale="92500"/>
          </a:bodyPr>
          <a:lstStyle/>
          <a:p>
            <a:r>
              <a:rPr lang="cs-CZ" dirty="0" err="1" smtClean="0">
                <a:latin typeface="Broadway" panose="04040905080B02020502" pitchFamily="82" charset="0"/>
              </a:rPr>
              <a:t>Isle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of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Ice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smtClean="0">
                <a:latin typeface="Broadway" panose="04040905080B02020502" pitchFamily="82" charset="0"/>
              </a:rPr>
              <a:t>More </a:t>
            </a:r>
            <a:r>
              <a:rPr lang="cs-CZ" dirty="0" err="1" smtClean="0">
                <a:latin typeface="Broadway" panose="04040905080B02020502" pitchFamily="82" charset="0"/>
              </a:rPr>
              <a:t>moutainous</a:t>
            </a:r>
            <a:r>
              <a:rPr lang="cs-CZ" dirty="0" smtClean="0">
                <a:latin typeface="Broadway" panose="04040905080B02020502" pitchFamily="82" charset="0"/>
              </a:rPr>
              <a:t> – </a:t>
            </a:r>
            <a:r>
              <a:rPr lang="cs-CZ" dirty="0" err="1" smtClean="0">
                <a:latin typeface="Broadway" panose="04040905080B02020502" pitchFamily="82" charset="0"/>
              </a:rPr>
              <a:t>Southern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Alps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Aoraki</a:t>
            </a:r>
            <a:r>
              <a:rPr lang="cs-CZ" dirty="0" smtClean="0">
                <a:latin typeface="Broadway" panose="04040905080B02020502" pitchFamily="82" charset="0"/>
              </a:rPr>
              <a:t> – </a:t>
            </a:r>
            <a:r>
              <a:rPr lang="cs-CZ" dirty="0" err="1" smtClean="0">
                <a:latin typeface="Broadway" panose="04040905080B02020502" pitchFamily="82" charset="0"/>
              </a:rPr>
              <a:t>Mt.Cook</a:t>
            </a:r>
            <a:r>
              <a:rPr lang="cs-CZ" dirty="0" smtClean="0">
                <a:latin typeface="Broadway" panose="04040905080B02020502" pitchFamily="82" charset="0"/>
              </a:rPr>
              <a:t> 3754m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18 </a:t>
            </a:r>
            <a:r>
              <a:rPr lang="cs-CZ" dirty="0" err="1" smtClean="0">
                <a:latin typeface="Broadway" panose="04040905080B02020502" pitchFamily="82" charset="0"/>
              </a:rPr>
              <a:t>Mts</a:t>
            </a:r>
            <a:r>
              <a:rPr lang="cs-CZ" dirty="0" smtClean="0">
                <a:latin typeface="Broadway" panose="04040905080B02020502" pitchFamily="82" charset="0"/>
              </a:rPr>
              <a:t>. </a:t>
            </a:r>
            <a:r>
              <a:rPr lang="cs-CZ" dirty="0" err="1" smtClean="0">
                <a:latin typeface="Broadway" panose="04040905080B02020502" pitchFamily="82" charset="0"/>
              </a:rPr>
              <a:t>over</a:t>
            </a:r>
            <a:r>
              <a:rPr lang="cs-CZ" dirty="0" smtClean="0">
                <a:latin typeface="Broadway" panose="04040905080B02020502" pitchFamily="82" charset="0"/>
              </a:rPr>
              <a:t> 3000m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Glaciers</a:t>
            </a:r>
            <a:r>
              <a:rPr lang="cs-CZ" dirty="0" smtClean="0">
                <a:latin typeface="Broadway" panose="04040905080B02020502" pitchFamily="82" charset="0"/>
              </a:rPr>
              <a:t> – </a:t>
            </a:r>
            <a:r>
              <a:rPr lang="cs-CZ" dirty="0" err="1" smtClean="0">
                <a:latin typeface="Broadway" panose="04040905080B02020502" pitchFamily="82" charset="0"/>
              </a:rPr>
              <a:t>Tasman</a:t>
            </a:r>
            <a:r>
              <a:rPr lang="cs-CZ" dirty="0" smtClean="0">
                <a:latin typeface="Broadway" panose="04040905080B02020502" pitchFamily="82" charset="0"/>
              </a:rPr>
              <a:t>, Franc Josef, Fox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Fiords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Wild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rivers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1628800"/>
            <a:ext cx="3419856" cy="4177639"/>
          </a:xfrm>
        </p:spPr>
        <p:txBody>
          <a:bodyPr/>
          <a:lstStyle/>
          <a:p>
            <a:r>
              <a:rPr lang="cs-CZ" dirty="0" smtClean="0">
                <a:latin typeface="Broadway" panose="04040905080B02020502" pitchFamily="82" charset="0"/>
              </a:rPr>
              <a:t>27% </a:t>
            </a:r>
            <a:r>
              <a:rPr lang="cs-CZ" dirty="0" err="1" smtClean="0">
                <a:latin typeface="Broadway" panose="04040905080B02020502" pitchFamily="82" charset="0"/>
              </a:rPr>
              <a:t>forest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smtClean="0">
                <a:latin typeface="Broadway" panose="04040905080B02020502" pitchFamily="82" charset="0"/>
              </a:rPr>
              <a:t>Kakapo, kea </a:t>
            </a:r>
            <a:r>
              <a:rPr lang="cs-CZ" dirty="0" err="1" smtClean="0">
                <a:latin typeface="Broadway" panose="04040905080B02020502" pitchFamily="82" charset="0"/>
              </a:rPr>
              <a:t>parrots</a:t>
            </a:r>
            <a:r>
              <a:rPr lang="cs-CZ" dirty="0" smtClean="0">
                <a:latin typeface="Broadway" panose="04040905080B02020502" pitchFamily="82" charset="0"/>
              </a:rPr>
              <a:t> – non-</a:t>
            </a:r>
            <a:r>
              <a:rPr lang="cs-CZ" dirty="0" err="1" smtClean="0">
                <a:latin typeface="Broadway" panose="04040905080B02020502" pitchFamily="82" charset="0"/>
              </a:rPr>
              <a:t>flying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Varied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sealife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smtClean="0">
                <a:latin typeface="Broadway" panose="04040905080B02020502" pitchFamily="82" charset="0"/>
              </a:rPr>
              <a:t>NP – </a:t>
            </a:r>
            <a:r>
              <a:rPr lang="cs-CZ" dirty="0" err="1" smtClean="0">
                <a:latin typeface="Broadway" panose="04040905080B02020502" pitchFamily="82" charset="0"/>
              </a:rPr>
              <a:t>tracks</a:t>
            </a:r>
            <a:r>
              <a:rPr lang="cs-CZ" dirty="0" smtClean="0">
                <a:latin typeface="Broadway" panose="04040905080B02020502" pitchFamily="82" charset="0"/>
              </a:rPr>
              <a:t> – </a:t>
            </a:r>
            <a:r>
              <a:rPr lang="cs-CZ" dirty="0" err="1" smtClean="0">
                <a:latin typeface="Broadway" panose="04040905080B02020502" pitchFamily="82" charset="0"/>
              </a:rPr>
              <a:t>Milford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Sound</a:t>
            </a:r>
            <a:r>
              <a:rPr lang="cs-CZ" dirty="0" smtClean="0">
                <a:latin typeface="Broadway" panose="04040905080B02020502" pitchFamily="82" charset="0"/>
              </a:rPr>
              <a:t>…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No </a:t>
            </a:r>
            <a:r>
              <a:rPr lang="cs-CZ" dirty="0" err="1" smtClean="0">
                <a:latin typeface="Broadway" panose="04040905080B02020502" pitchFamily="82" charset="0"/>
              </a:rPr>
              <a:t>Maoris</a:t>
            </a:r>
            <a:endParaRPr lang="cs-CZ" dirty="0" smtClean="0">
              <a:latin typeface="Broadway" panose="04040905080B02020502" pitchFamily="82" charset="0"/>
            </a:endParaRPr>
          </a:p>
          <a:p>
            <a:endParaRPr lang="cs-CZ" dirty="0">
              <a:latin typeface="Broadway" panose="04040905080B020205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70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err="1" smtClean="0">
                <a:latin typeface="Broadway" pitchFamily="82" charset="0"/>
              </a:rPr>
              <a:t>People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7" y="1916833"/>
            <a:ext cx="4032448" cy="27363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latin typeface="Broadway" panose="04040905080B02020502" pitchFamily="82" charset="0"/>
              </a:rPr>
              <a:t>Indigenous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people</a:t>
            </a:r>
            <a:r>
              <a:rPr lang="cs-CZ" dirty="0" smtClean="0">
                <a:latin typeface="Broadway" panose="04040905080B02020502" pitchFamily="82" charset="0"/>
              </a:rPr>
              <a:t> – </a:t>
            </a:r>
            <a:r>
              <a:rPr lang="cs-CZ" dirty="0" err="1" smtClean="0">
                <a:latin typeface="Broadway" panose="04040905080B02020502" pitchFamily="82" charset="0"/>
              </a:rPr>
              <a:t>Maoris</a:t>
            </a:r>
            <a:endParaRPr lang="cs-CZ" dirty="0" smtClean="0">
              <a:latin typeface="Broadway" panose="04040905080B02020502" pitchFamily="82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Broadway" panose="04040905080B02020502" pitchFamily="82" charset="0"/>
              </a:rPr>
              <a:t>English</a:t>
            </a:r>
            <a:r>
              <a:rPr lang="cs-CZ" dirty="0" smtClean="0">
                <a:latin typeface="Broadway" panose="04040905080B02020502" pitchFamily="82" charset="0"/>
              </a:rPr>
              <a:t> (kiwi E), </a:t>
            </a:r>
            <a:r>
              <a:rPr lang="cs-CZ" dirty="0" err="1" smtClean="0">
                <a:latin typeface="Broadway" panose="04040905080B02020502" pitchFamily="82" charset="0"/>
              </a:rPr>
              <a:t>Maori</a:t>
            </a:r>
            <a:endParaRPr lang="cs-CZ" dirty="0" smtClean="0">
              <a:latin typeface="Broadway" panose="04040905080B02020502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Broadway" panose="04040905080B02020502" pitchFamily="82" charset="0"/>
              </a:rPr>
              <a:t>35% </a:t>
            </a:r>
            <a:r>
              <a:rPr lang="cs-CZ" dirty="0" err="1" smtClean="0">
                <a:latin typeface="Broadway" panose="04040905080B02020502" pitchFamily="82" charset="0"/>
              </a:rPr>
              <a:t>christians</a:t>
            </a:r>
            <a:r>
              <a:rPr lang="cs-CZ" dirty="0" smtClean="0">
                <a:latin typeface="Broadway" panose="04040905080B02020502" pitchFamily="82" charset="0"/>
              </a:rPr>
              <a:t>, 30% no religion</a:t>
            </a:r>
          </a:p>
          <a:p>
            <a:pPr marL="0" indent="0">
              <a:buNone/>
            </a:pPr>
            <a:r>
              <a:rPr lang="cs-CZ" dirty="0" smtClean="0">
                <a:latin typeface="Broadway" panose="04040905080B02020502" pitchFamily="82" charset="0"/>
              </a:rPr>
              <a:t>85% live in </a:t>
            </a:r>
            <a:r>
              <a:rPr lang="cs-CZ" dirty="0" err="1" smtClean="0">
                <a:latin typeface="Broadway" panose="04040905080B02020502" pitchFamily="82" charset="0"/>
              </a:rPr>
              <a:t>cities</a:t>
            </a:r>
            <a:endParaRPr lang="cs-CZ" dirty="0" smtClean="0">
              <a:latin typeface="Broadway" panose="04040905080B02020502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Broadway" panose="04040905080B02020502" pitchFamily="82" charset="0"/>
              </a:rPr>
              <a:t>Open to </a:t>
            </a:r>
            <a:r>
              <a:rPr lang="cs-CZ" dirty="0" err="1" smtClean="0">
                <a:latin typeface="Broadway" panose="04040905080B02020502" pitchFamily="82" charset="0"/>
              </a:rPr>
              <a:t>immigration</a:t>
            </a:r>
            <a:endParaRPr lang="cs-CZ" dirty="0" smtClean="0">
              <a:latin typeface="Broadway" panose="04040905080B02020502" pitchFamily="82" charset="0"/>
            </a:endParaRPr>
          </a:p>
          <a:p>
            <a:pPr marL="0" indent="0">
              <a:buNone/>
            </a:pPr>
            <a:endParaRPr lang="cs-CZ" dirty="0">
              <a:latin typeface="Broadway" panose="04040905080B02020502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78775"/>
            <a:ext cx="4056071" cy="3033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417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1143000"/>
          </a:xfrm>
        </p:spPr>
        <p:txBody>
          <a:bodyPr/>
          <a:lstStyle/>
          <a:p>
            <a:r>
              <a:rPr lang="cs-CZ" dirty="0" err="1" smtClean="0">
                <a:hlinkClick r:id="rId2"/>
              </a:rPr>
              <a:t>Places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of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interest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Check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out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what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are </a:t>
            </a: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the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bast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Broadway" panose="04040905080B02020502" pitchFamily="82" charset="0"/>
              </a:rPr>
              <a:t>hikes</a:t>
            </a:r>
            <a:r>
              <a:rPr lang="cs-CZ" dirty="0" smtClean="0">
                <a:solidFill>
                  <a:srgbClr val="FF0000"/>
                </a:solidFill>
                <a:latin typeface="Broadway" panose="04040905080B02020502" pitchFamily="82" charset="0"/>
              </a:rPr>
              <a:t> in NZ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Abel </a:t>
            </a:r>
            <a:r>
              <a:rPr lang="cs-CZ" dirty="0" err="1" smtClean="0">
                <a:latin typeface="Broadway" panose="04040905080B02020502" pitchFamily="82" charset="0"/>
              </a:rPr>
              <a:t>Tasman</a:t>
            </a:r>
            <a:r>
              <a:rPr lang="cs-CZ" dirty="0" smtClean="0">
                <a:latin typeface="Broadway" panose="04040905080B02020502" pitchFamily="82" charset="0"/>
              </a:rPr>
              <a:t> NP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Fiordland</a:t>
            </a:r>
            <a:r>
              <a:rPr lang="cs-CZ" dirty="0" smtClean="0">
                <a:latin typeface="Broadway" panose="04040905080B02020502" pitchFamily="82" charset="0"/>
              </a:rPr>
              <a:t> NP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Ruapehu</a:t>
            </a:r>
            <a:r>
              <a:rPr lang="cs-CZ" dirty="0" smtClean="0">
                <a:latin typeface="Broadway" panose="04040905080B02020502" pitchFamily="82" charset="0"/>
              </a:rPr>
              <a:t>, </a:t>
            </a:r>
            <a:r>
              <a:rPr lang="cs-CZ" dirty="0" err="1" smtClean="0">
                <a:latin typeface="Broadway" panose="04040905080B02020502" pitchFamily="82" charset="0"/>
              </a:rPr>
              <a:t>Mt</a:t>
            </a:r>
            <a:r>
              <a:rPr lang="cs-CZ" dirty="0" smtClean="0">
                <a:latin typeface="Broadway" panose="04040905080B02020502" pitchFamily="82" charset="0"/>
              </a:rPr>
              <a:t>. </a:t>
            </a:r>
            <a:r>
              <a:rPr lang="cs-CZ" dirty="0" err="1" smtClean="0">
                <a:latin typeface="Broadway" panose="04040905080B02020502" pitchFamily="82" charset="0"/>
              </a:rPr>
              <a:t>Cook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Queenstown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smtClean="0">
                <a:latin typeface="Broadway" panose="04040905080B02020502" pitchFamily="82" charset="0"/>
              </a:rPr>
              <a:t>Auckland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Wellington</a:t>
            </a:r>
          </a:p>
          <a:p>
            <a:r>
              <a:rPr lang="cs-CZ" dirty="0" err="1" smtClean="0">
                <a:latin typeface="Broadway" panose="04040905080B02020502" pitchFamily="82" charset="0"/>
              </a:rPr>
              <a:t>Waitangi</a:t>
            </a:r>
            <a:endParaRPr lang="cs-CZ" dirty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Taupo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Glaciers</a:t>
            </a:r>
            <a:endParaRPr lang="cs-CZ" dirty="0" smtClean="0">
              <a:latin typeface="Broadway" panose="04040905080B02020502" pitchFamily="82" charset="0"/>
            </a:endParaRPr>
          </a:p>
          <a:p>
            <a:endParaRPr lang="cs-CZ" dirty="0"/>
          </a:p>
        </p:txBody>
      </p:sp>
      <p:pic>
        <p:nvPicPr>
          <p:cNvPr id="2050" name="Picture 2" descr="H:\English\5.F New Zealand\priroda\P101003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274" y="3068960"/>
            <a:ext cx="4580173" cy="342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75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H:\English\5.F New Zealand\priroda\P101001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9"/>
            <a:ext cx="413810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English\5.F New Zealand\priroda\P10101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692696"/>
            <a:ext cx="3716719" cy="278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:\English\5.F New Zealand\priroda\P10102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72683"/>
            <a:ext cx="3528391" cy="264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:\English\5.F New Zealand\priroda\P10102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573" y="3473737"/>
            <a:ext cx="3941273" cy="294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55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Broadway" panose="04040905080B02020502" pitchFamily="82" charset="0"/>
              </a:rPr>
              <a:t>Revision</a:t>
            </a:r>
            <a:endParaRPr lang="cs-CZ" dirty="0">
              <a:latin typeface="Broadway" panose="04040905080B020205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3240360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>
                <a:latin typeface="Broadway" panose="04040905080B02020502" pitchFamily="82" charset="0"/>
              </a:rPr>
              <a:t>Compare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the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two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islands</a:t>
            </a:r>
            <a:endParaRPr lang="cs-CZ" dirty="0" smtClean="0">
              <a:latin typeface="Broadway" panose="04040905080B02020502" pitchFamily="82" charset="0"/>
            </a:endParaRPr>
          </a:p>
          <a:p>
            <a:r>
              <a:rPr lang="cs-CZ" dirty="0" err="1" smtClean="0">
                <a:latin typeface="Broadway" panose="04040905080B02020502" pitchFamily="82" charset="0"/>
              </a:rPr>
              <a:t>Compare</a:t>
            </a:r>
            <a:r>
              <a:rPr lang="cs-CZ" dirty="0" smtClean="0">
                <a:latin typeface="Broadway" panose="04040905080B02020502" pitchFamily="82" charset="0"/>
              </a:rPr>
              <a:t> </a:t>
            </a:r>
            <a:r>
              <a:rPr lang="cs-CZ" dirty="0" err="1" smtClean="0">
                <a:latin typeface="Broadway" panose="04040905080B02020502" pitchFamily="82" charset="0"/>
              </a:rPr>
              <a:t>colonizing</a:t>
            </a:r>
            <a:r>
              <a:rPr lang="cs-CZ" dirty="0" smtClean="0">
                <a:latin typeface="Broadway" panose="04040905080B02020502" pitchFamily="82" charset="0"/>
              </a:rPr>
              <a:t> AU and NZ</a:t>
            </a:r>
          </a:p>
          <a:p>
            <a:r>
              <a:rPr lang="cs-CZ" u="sng" dirty="0" err="1" smtClean="0">
                <a:latin typeface="Broadway" panose="04040905080B02020502" pitchFamily="82" charset="0"/>
              </a:rPr>
              <a:t>True</a:t>
            </a:r>
            <a:r>
              <a:rPr lang="cs-CZ" u="sng" dirty="0" smtClean="0">
                <a:latin typeface="Broadway" panose="04040905080B02020502" pitchFamily="82" charset="0"/>
              </a:rPr>
              <a:t> </a:t>
            </a:r>
            <a:r>
              <a:rPr lang="cs-CZ" u="sng" dirty="0" err="1" smtClean="0">
                <a:latin typeface="Broadway" panose="04040905080B02020502" pitchFamily="82" charset="0"/>
              </a:rPr>
              <a:t>or</a:t>
            </a:r>
            <a:r>
              <a:rPr lang="cs-CZ" u="sng" dirty="0" smtClean="0">
                <a:latin typeface="Broadway" panose="04040905080B02020502" pitchFamily="82" charset="0"/>
              </a:rPr>
              <a:t> </a:t>
            </a:r>
            <a:r>
              <a:rPr lang="cs-CZ" u="sng" dirty="0" err="1" smtClean="0">
                <a:latin typeface="Broadway" panose="04040905080B02020502" pitchFamily="82" charset="0"/>
              </a:rPr>
              <a:t>false</a:t>
            </a:r>
            <a:endParaRPr lang="cs-CZ" u="sng" dirty="0" smtClean="0">
              <a:latin typeface="Broadway" panose="04040905080B02020502" pitchFamily="82" charset="0"/>
            </a:endParaRPr>
          </a:p>
          <a:p>
            <a:r>
              <a:rPr lang="cs-CZ" sz="1800" dirty="0" err="1" smtClean="0">
                <a:latin typeface="Broadway" panose="04040905080B02020502" pitchFamily="82" charset="0"/>
              </a:rPr>
              <a:t>British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were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the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first</a:t>
            </a:r>
            <a:r>
              <a:rPr lang="cs-CZ" sz="1800" dirty="0" smtClean="0">
                <a:latin typeface="Broadway" panose="04040905080B02020502" pitchFamily="82" charset="0"/>
              </a:rPr>
              <a:t> to </a:t>
            </a:r>
            <a:r>
              <a:rPr lang="cs-CZ" sz="1800" dirty="0" err="1" smtClean="0">
                <a:latin typeface="Broadway" panose="04040905080B02020502" pitchFamily="82" charset="0"/>
              </a:rPr>
              <a:t>reach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the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shores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of</a:t>
            </a:r>
            <a:r>
              <a:rPr lang="cs-CZ" sz="1800" dirty="0" smtClean="0">
                <a:latin typeface="Broadway" panose="04040905080B02020502" pitchFamily="82" charset="0"/>
              </a:rPr>
              <a:t> NZ 	</a:t>
            </a:r>
            <a:endParaRPr lang="cs-CZ" sz="1800" dirty="0" smtClean="0">
              <a:solidFill>
                <a:srgbClr val="FF0000"/>
              </a:solidFill>
              <a:latin typeface="Broadway" panose="04040905080B02020502" pitchFamily="82" charset="0"/>
            </a:endParaRPr>
          </a:p>
          <a:p>
            <a:r>
              <a:rPr lang="cs-CZ" sz="1800" dirty="0" err="1" smtClean="0">
                <a:latin typeface="Broadway" panose="04040905080B02020502" pitchFamily="82" charset="0"/>
              </a:rPr>
              <a:t>Northern</a:t>
            </a:r>
            <a:r>
              <a:rPr lang="cs-CZ" sz="1800" dirty="0" smtClean="0">
                <a:latin typeface="Broadway" panose="04040905080B02020502" pitchFamily="82" charset="0"/>
              </a:rPr>
              <a:t> i. </a:t>
            </a:r>
            <a:r>
              <a:rPr lang="cs-CZ" sz="1800" dirty="0" err="1" smtClean="0">
                <a:latin typeface="Broadway" panose="04040905080B02020502" pitchFamily="82" charset="0"/>
              </a:rPr>
              <a:t>is</a:t>
            </a:r>
            <a:r>
              <a:rPr lang="cs-CZ" sz="1800" dirty="0" smtClean="0">
                <a:latin typeface="Broadway" panose="04040905080B02020502" pitchFamily="82" charset="0"/>
              </a:rPr>
              <a:t> full </a:t>
            </a:r>
            <a:r>
              <a:rPr lang="cs-CZ" sz="1800" dirty="0" err="1" smtClean="0">
                <a:latin typeface="Broadway" panose="04040905080B02020502" pitchFamily="82" charset="0"/>
              </a:rPr>
              <a:t>of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glaciers</a:t>
            </a:r>
            <a:r>
              <a:rPr lang="cs-CZ" sz="1800" dirty="0" smtClean="0">
                <a:latin typeface="Broadway" panose="04040905080B02020502" pitchFamily="82" charset="0"/>
              </a:rPr>
              <a:t>		</a:t>
            </a:r>
            <a:endParaRPr lang="cs-CZ" sz="1800" dirty="0" smtClean="0">
              <a:solidFill>
                <a:srgbClr val="FF0000"/>
              </a:solidFill>
              <a:latin typeface="Broadway" panose="04040905080B02020502" pitchFamily="82" charset="0"/>
            </a:endParaRPr>
          </a:p>
          <a:p>
            <a:r>
              <a:rPr lang="cs-CZ" sz="1800" dirty="0" err="1" smtClean="0">
                <a:latin typeface="Broadway" panose="04040905080B02020502" pitchFamily="82" charset="0"/>
              </a:rPr>
              <a:t>There</a:t>
            </a:r>
            <a:r>
              <a:rPr lang="cs-CZ" sz="1800" dirty="0" smtClean="0">
                <a:latin typeface="Broadway" panose="04040905080B02020502" pitchFamily="82" charset="0"/>
              </a:rPr>
              <a:t> are plenty </a:t>
            </a:r>
            <a:r>
              <a:rPr lang="cs-CZ" sz="1800" dirty="0" err="1" smtClean="0">
                <a:latin typeface="Broadway" panose="04040905080B02020502" pitchFamily="82" charset="0"/>
              </a:rPr>
              <a:t>of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mammals</a:t>
            </a:r>
            <a:r>
              <a:rPr lang="cs-CZ" sz="1800" dirty="0" smtClean="0">
                <a:latin typeface="Broadway" panose="04040905080B02020502" pitchFamily="82" charset="0"/>
              </a:rPr>
              <a:t> in NZ	</a:t>
            </a:r>
            <a:endParaRPr lang="cs-CZ" sz="1800" dirty="0" smtClean="0">
              <a:solidFill>
                <a:srgbClr val="FF0000"/>
              </a:solidFill>
              <a:latin typeface="Broadway" panose="04040905080B02020502" pitchFamily="82" charset="0"/>
            </a:endParaRPr>
          </a:p>
          <a:p>
            <a:r>
              <a:rPr lang="cs-CZ" sz="1800" dirty="0" err="1" smtClean="0">
                <a:latin typeface="Broadway" panose="04040905080B02020502" pitchFamily="82" charset="0"/>
              </a:rPr>
              <a:t>People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tend</a:t>
            </a:r>
            <a:r>
              <a:rPr lang="cs-CZ" sz="1800" dirty="0" smtClean="0">
                <a:latin typeface="Broadway" panose="04040905080B02020502" pitchFamily="82" charset="0"/>
              </a:rPr>
              <a:t> to live </a:t>
            </a:r>
            <a:r>
              <a:rPr lang="cs-CZ" sz="1800" dirty="0" err="1" smtClean="0">
                <a:latin typeface="Broadway" panose="04040905080B02020502" pitchFamily="82" charset="0"/>
              </a:rPr>
              <a:t>outside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cities</a:t>
            </a:r>
            <a:r>
              <a:rPr lang="cs-CZ" sz="1800" dirty="0" smtClean="0">
                <a:latin typeface="Broadway" panose="04040905080B02020502" pitchFamily="82" charset="0"/>
              </a:rPr>
              <a:t>		</a:t>
            </a:r>
            <a:endParaRPr lang="cs-CZ" sz="1800" dirty="0" smtClean="0">
              <a:solidFill>
                <a:srgbClr val="FF0000"/>
              </a:solidFill>
              <a:latin typeface="Broadway" panose="04040905080B02020502" pitchFamily="82" charset="0"/>
            </a:endParaRPr>
          </a:p>
          <a:p>
            <a:r>
              <a:rPr lang="cs-CZ" sz="1800" dirty="0" err="1" smtClean="0">
                <a:latin typeface="Broadway" panose="04040905080B02020502" pitchFamily="82" charset="0"/>
              </a:rPr>
              <a:t>Milfrod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Sound</a:t>
            </a:r>
            <a:r>
              <a:rPr lang="cs-CZ" sz="1800" dirty="0" smtClean="0">
                <a:latin typeface="Broadway" panose="04040905080B02020502" pitchFamily="82" charset="0"/>
              </a:rPr>
              <a:t>  </a:t>
            </a:r>
            <a:r>
              <a:rPr lang="cs-CZ" sz="1800" dirty="0" err="1" smtClean="0">
                <a:latin typeface="Broadway" panose="04040905080B02020502" pitchFamily="82" charset="0"/>
              </a:rPr>
              <a:t>appeared</a:t>
            </a:r>
            <a:r>
              <a:rPr lang="cs-CZ" sz="1800" dirty="0" smtClean="0">
                <a:latin typeface="Broadway" panose="04040905080B02020502" pitchFamily="82" charset="0"/>
              </a:rPr>
              <a:t> in </a:t>
            </a:r>
            <a:r>
              <a:rPr lang="cs-CZ" sz="1800" dirty="0" err="1" smtClean="0">
                <a:latin typeface="Broadway" panose="04040905080B02020502" pitchFamily="82" charset="0"/>
              </a:rPr>
              <a:t>movies</a:t>
            </a:r>
            <a:endParaRPr lang="cs-CZ" sz="1800" dirty="0" smtClean="0">
              <a:latin typeface="Broadway" panose="04040905080B02020502" pitchFamily="82" charset="0"/>
            </a:endParaRPr>
          </a:p>
          <a:p>
            <a:endParaRPr lang="cs-CZ" sz="1800" dirty="0">
              <a:latin typeface="Broadway" panose="04040905080B02020502" pitchFamily="82" charset="0"/>
            </a:endParaRPr>
          </a:p>
          <a:p>
            <a:r>
              <a:rPr lang="cs-CZ" sz="1800" dirty="0" smtClean="0">
                <a:latin typeface="Broadway" panose="04040905080B02020502" pitchFamily="82" charset="0"/>
              </a:rPr>
              <a:t>Make a </a:t>
            </a:r>
            <a:r>
              <a:rPr lang="cs-CZ" sz="1800" dirty="0" err="1" smtClean="0">
                <a:latin typeface="Broadway" panose="04040905080B02020502" pitchFamily="82" charset="0"/>
              </a:rPr>
              <a:t>minipresentation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of</a:t>
            </a:r>
            <a:r>
              <a:rPr lang="cs-CZ" sz="1800" dirty="0" smtClean="0">
                <a:latin typeface="Broadway" panose="04040905080B02020502" pitchFamily="82" charset="0"/>
              </a:rPr>
              <a:t> </a:t>
            </a:r>
            <a:r>
              <a:rPr lang="cs-CZ" sz="1800" dirty="0" err="1" smtClean="0">
                <a:latin typeface="Broadway" panose="04040905080B02020502" pitchFamily="82" charset="0"/>
              </a:rPr>
              <a:t>your</a:t>
            </a:r>
            <a:r>
              <a:rPr lang="cs-CZ" sz="1800" dirty="0" smtClean="0">
                <a:latin typeface="Broadway" panose="04040905080B02020502" pitchFamily="82" charset="0"/>
              </a:rPr>
              <a:t> NZ </a:t>
            </a:r>
            <a:r>
              <a:rPr lang="cs-CZ" sz="1800" dirty="0" err="1" smtClean="0">
                <a:latin typeface="Broadway" panose="04040905080B02020502" pitchFamily="82" charset="0"/>
              </a:rPr>
              <a:t>highlights</a:t>
            </a:r>
            <a:r>
              <a:rPr lang="cs-CZ" sz="1800" dirty="0" smtClean="0">
                <a:latin typeface="Broadway" panose="04040905080B02020502" pitchFamily="82" charset="0"/>
              </a:rPr>
              <a:t>	</a:t>
            </a:r>
          </a:p>
          <a:p>
            <a:endParaRPr lang="cs-CZ" sz="1800" dirty="0" smtClean="0"/>
          </a:p>
          <a:p>
            <a:endParaRPr lang="cs-CZ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59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Revision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Compare the two </a:t>
            </a:r>
            <a:r>
              <a:rPr lang="en-US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islands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Compare colonizing AU and NZ</a:t>
            </a:r>
          </a:p>
          <a:p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True or false</a:t>
            </a:r>
          </a:p>
          <a:p>
            <a:r>
              <a:rPr lang="en-US" dirty="0"/>
              <a:t>British were the first to reach the shores of </a:t>
            </a:r>
            <a:r>
              <a:rPr lang="en-US" dirty="0" smtClean="0"/>
              <a:t>NZ</a:t>
            </a:r>
            <a:r>
              <a:rPr lang="cs-CZ" dirty="0" smtClean="0">
                <a:solidFill>
                  <a:srgbClr val="FF0000"/>
                </a:solidFill>
              </a:rPr>
              <a:t>	F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Northern </a:t>
            </a:r>
            <a:r>
              <a:rPr lang="en-US" dirty="0" err="1"/>
              <a:t>i</a:t>
            </a:r>
            <a:r>
              <a:rPr lang="en-US" dirty="0"/>
              <a:t>. is full of </a:t>
            </a:r>
            <a:r>
              <a:rPr lang="en-US" dirty="0" smtClean="0"/>
              <a:t>glaciers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en-US" dirty="0"/>
              <a:t>		</a:t>
            </a:r>
          </a:p>
          <a:p>
            <a:r>
              <a:rPr lang="en-US" dirty="0"/>
              <a:t>There are plenty of mammals in </a:t>
            </a:r>
            <a:r>
              <a:rPr lang="en-US" dirty="0" smtClean="0"/>
              <a:t>NZ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en-US" dirty="0"/>
              <a:t>	</a:t>
            </a:r>
          </a:p>
          <a:p>
            <a:r>
              <a:rPr lang="en-US" dirty="0"/>
              <a:t>People tend to live outside cities	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en-US" dirty="0"/>
              <a:t>	</a:t>
            </a:r>
          </a:p>
          <a:p>
            <a:r>
              <a:rPr lang="en-US" dirty="0" err="1"/>
              <a:t>Milfrod</a:t>
            </a:r>
            <a:r>
              <a:rPr lang="en-US" dirty="0"/>
              <a:t> Sound  appeared in </a:t>
            </a:r>
            <a:r>
              <a:rPr lang="en-US" dirty="0" smtClean="0"/>
              <a:t>movies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21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Broadway" pitchFamily="82" charset="0"/>
              </a:rPr>
              <a:t>C</a:t>
            </a:r>
            <a:r>
              <a:rPr lang="cs-CZ" dirty="0" smtClean="0">
                <a:latin typeface="Broadway" pitchFamily="82" charset="0"/>
              </a:rPr>
              <a:t>itace</a:t>
            </a:r>
            <a:endParaRPr lang="cs-CZ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488948" cy="3508977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/>
              <a:t> 4: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en.wikipedia.org/wiki/Treaty_of_Waitangi</a:t>
            </a:r>
            <a:endParaRPr lang="cs-CZ" sz="1400" dirty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4: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://en.wikipedia.org/wiki/Statute_of_Westminster_Adoption_Act_1947</a:t>
            </a:r>
            <a:endParaRPr lang="cs-CZ" sz="1400" dirty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4,5,7,8,9: archiv autora</a:t>
            </a:r>
          </a:p>
          <a:p>
            <a:r>
              <a:rPr lang="cs-CZ" sz="1400" dirty="0" err="1" smtClean="0"/>
              <a:t>Slide</a:t>
            </a:r>
            <a:r>
              <a:rPr lang="cs-CZ" sz="1400" dirty="0"/>
              <a:t> 8: </a:t>
            </a:r>
            <a:r>
              <a:rPr lang="cs-CZ" sz="1400" dirty="0">
                <a:hlinkClick r:id="rId4"/>
              </a:rPr>
              <a:t>http://www.frommers.com/destinations/new-zealand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0586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327</TotalTime>
  <Words>416</Words>
  <Application>Microsoft Office PowerPoint</Application>
  <PresentationFormat>Předvádění na obrazovce (4:3)</PresentationFormat>
  <Paragraphs>115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ANOTACE</vt:lpstr>
      <vt:lpstr>New Zealand - Aotearoa</vt:lpstr>
      <vt:lpstr>HISTORY</vt:lpstr>
      <vt:lpstr>Geography - North</vt:lpstr>
      <vt:lpstr>Geography - South</vt:lpstr>
      <vt:lpstr>People</vt:lpstr>
      <vt:lpstr>Places of interest</vt:lpstr>
      <vt:lpstr>Prezentace aplikace PowerPoint</vt:lpstr>
      <vt:lpstr>Revision</vt:lpstr>
      <vt:lpstr>Revision</vt:lpstr>
      <vt:lpstr>Citace</vt:lpstr>
    </vt:vector>
  </TitlesOfParts>
  <Company>Gymnázium Chomutov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SYDNEY, australian lifestyle</dc:title>
  <dc:creator>rohusch</dc:creator>
  <cp:lastModifiedBy>EU-3</cp:lastModifiedBy>
  <cp:revision>39</cp:revision>
  <dcterms:created xsi:type="dcterms:W3CDTF">2010-12-09T10:10:18Z</dcterms:created>
  <dcterms:modified xsi:type="dcterms:W3CDTF">2013-11-04T23:04:07Z</dcterms:modified>
</cp:coreProperties>
</file>