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60" r:id="rId4"/>
    <p:sldId id="264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155192-7955-4A3E-859A-A6268F7FE56E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singenglish.com/reference/idioms/cat/10.html?page=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singenglish.com/reference/idioms/cat/10.html?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997103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VY_32_INOVACE_03C_15_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Geography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and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nature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2/8/2013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Cílem této prezentace je připravit žáka na všeobecné téma k ústní maturitní zkoušce z AJ: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Geography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 and </a:t>
            </a: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nature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Žák bude schopen komunikovat na dané téma (odpovídat na otázky, vést rozhovor) za použití vhodné slovní zásoby.</a:t>
            </a: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3: Žáci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si osvojují slovní zásobu o počasí.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4: Studenti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si ve dvojici připraví předpověď počasí. Po nastudování geografických pojmů, charakterizují ve skupinách vybranou anglicky mluvící zemi.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5: Studenti si osvojují novou slovní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zásobu o zvířatech, vyhledávají významy idiomů se zvířaty. 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Weather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Choose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typical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features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Czech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seasons</a:t>
            </a:r>
            <a:endParaRPr lang="cs-CZ" u="sng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SPRING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SUMMER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accent1"/>
                </a:solidFill>
              </a:rPr>
              <a:t>AUTUMN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WINTER</a:t>
            </a:r>
          </a:p>
          <a:p>
            <a:r>
              <a:rPr lang="cs-CZ" i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Underline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 </a:t>
            </a:r>
            <a:r>
              <a:rPr lang="cs-CZ" i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appropriate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colour</a:t>
            </a:r>
            <a:endParaRPr lang="cs-CZ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err="1" smtClean="0"/>
              <a:t>Thunderstorms</a:t>
            </a:r>
            <a:r>
              <a:rPr lang="cs-CZ" sz="2800" dirty="0" smtClean="0"/>
              <a:t>, </a:t>
            </a:r>
            <a:r>
              <a:rPr lang="cs-CZ" sz="2800" dirty="0" err="1" smtClean="0"/>
              <a:t>drizzle</a:t>
            </a:r>
            <a:r>
              <a:rPr lang="cs-CZ" sz="2800" dirty="0" smtClean="0"/>
              <a:t>, </a:t>
            </a:r>
            <a:r>
              <a:rPr lang="cs-CZ" sz="2800" dirty="0" err="1" smtClean="0"/>
              <a:t>fog</a:t>
            </a:r>
            <a:r>
              <a:rPr lang="cs-CZ" sz="2800" dirty="0" smtClean="0"/>
              <a:t>, </a:t>
            </a:r>
            <a:r>
              <a:rPr lang="cs-CZ" sz="2800" dirty="0" err="1" smtClean="0"/>
              <a:t>downpour</a:t>
            </a:r>
            <a:r>
              <a:rPr lang="cs-CZ" sz="2800" dirty="0" smtClean="0"/>
              <a:t>, </a:t>
            </a:r>
            <a:r>
              <a:rPr lang="cs-CZ" sz="2800" dirty="0" err="1" smtClean="0"/>
              <a:t>sleet</a:t>
            </a:r>
            <a:r>
              <a:rPr lang="cs-CZ" sz="2800" dirty="0" smtClean="0"/>
              <a:t>, sunny, </a:t>
            </a:r>
            <a:r>
              <a:rPr lang="cs-CZ" sz="2800" dirty="0" err="1" smtClean="0"/>
              <a:t>cloudy</a:t>
            </a:r>
            <a:r>
              <a:rPr lang="cs-CZ" sz="2800" dirty="0" smtClean="0"/>
              <a:t>, </a:t>
            </a:r>
            <a:r>
              <a:rPr lang="cs-CZ" sz="2800" dirty="0" err="1" smtClean="0"/>
              <a:t>overcast</a:t>
            </a:r>
            <a:r>
              <a:rPr lang="cs-CZ" sz="2800" dirty="0" smtClean="0"/>
              <a:t>, </a:t>
            </a:r>
            <a:r>
              <a:rPr lang="cs-CZ" sz="2800" dirty="0" err="1" smtClean="0"/>
              <a:t>heatwave</a:t>
            </a:r>
            <a:r>
              <a:rPr lang="cs-CZ" sz="2800" dirty="0" smtClean="0"/>
              <a:t>, </a:t>
            </a:r>
            <a:r>
              <a:rPr lang="cs-CZ" sz="2800" dirty="0" err="1" smtClean="0"/>
              <a:t>breeze</a:t>
            </a:r>
            <a:r>
              <a:rPr lang="cs-CZ" sz="2800" dirty="0" smtClean="0"/>
              <a:t>, </a:t>
            </a:r>
            <a:r>
              <a:rPr lang="cs-CZ" sz="2800" dirty="0" err="1" smtClean="0"/>
              <a:t>gusts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wind</a:t>
            </a:r>
            <a:r>
              <a:rPr lang="cs-CZ" sz="2800" dirty="0" smtClean="0"/>
              <a:t>, </a:t>
            </a:r>
            <a:r>
              <a:rPr lang="cs-CZ" sz="2800" dirty="0" err="1" smtClean="0"/>
              <a:t>humid</a:t>
            </a:r>
            <a:r>
              <a:rPr lang="cs-CZ" sz="2800" dirty="0" smtClean="0"/>
              <a:t>, </a:t>
            </a:r>
            <a:r>
              <a:rPr lang="cs-CZ" sz="2800" dirty="0" err="1" smtClean="0"/>
              <a:t>chilly</a:t>
            </a:r>
            <a:r>
              <a:rPr lang="cs-CZ" sz="2800" dirty="0" smtClean="0"/>
              <a:t>, </a:t>
            </a:r>
            <a:r>
              <a:rPr lang="cs-CZ" sz="2800" dirty="0" err="1" smtClean="0"/>
              <a:t>frost</a:t>
            </a:r>
            <a:r>
              <a:rPr lang="cs-CZ" sz="2800" dirty="0" smtClean="0"/>
              <a:t>, </a:t>
            </a:r>
            <a:r>
              <a:rPr lang="cs-CZ" sz="2800" dirty="0" err="1" smtClean="0"/>
              <a:t>wet</a:t>
            </a:r>
            <a:r>
              <a:rPr lang="cs-CZ" sz="2800" dirty="0" smtClean="0"/>
              <a:t>, </a:t>
            </a:r>
            <a:r>
              <a:rPr lang="cs-CZ" sz="2800" dirty="0" err="1" smtClean="0"/>
              <a:t>hail</a:t>
            </a:r>
            <a:r>
              <a:rPr lang="cs-CZ" sz="2800" dirty="0" smtClean="0"/>
              <a:t>, </a:t>
            </a:r>
            <a:r>
              <a:rPr lang="cs-CZ" sz="2800" dirty="0" err="1" smtClean="0"/>
              <a:t>cloudless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Weather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u="sng" dirty="0" smtClean="0"/>
          </a:p>
          <a:p>
            <a:endParaRPr lang="cs-CZ" b="1" u="sng" dirty="0"/>
          </a:p>
          <a:p>
            <a:r>
              <a:rPr lang="cs-CZ" b="1" u="sng" dirty="0" err="1" smtClean="0"/>
              <a:t>Underline</a:t>
            </a:r>
            <a:r>
              <a:rPr lang="cs-CZ" b="1" u="sng" dirty="0" smtClean="0"/>
              <a:t> </a:t>
            </a:r>
            <a:r>
              <a:rPr lang="cs-CZ" b="1" u="sng" dirty="0"/>
              <a:t>by </a:t>
            </a:r>
            <a:r>
              <a:rPr lang="cs-CZ" b="1" u="sng" dirty="0" err="1"/>
              <a:t>appropriate</a:t>
            </a:r>
            <a:r>
              <a:rPr lang="cs-CZ" b="1" u="sng" dirty="0"/>
              <a:t> </a:t>
            </a:r>
            <a:r>
              <a:rPr lang="cs-CZ" b="1" u="sng" dirty="0" err="1"/>
              <a:t>colour</a:t>
            </a:r>
            <a:endParaRPr lang="cs-CZ" b="1" u="sng" dirty="0"/>
          </a:p>
          <a:p>
            <a:r>
              <a:rPr lang="cs-CZ" dirty="0" err="1">
                <a:solidFill>
                  <a:srgbClr val="FF0000"/>
                </a:solidFill>
              </a:rPr>
              <a:t>Thunderstorms</a:t>
            </a:r>
            <a:r>
              <a:rPr lang="cs-CZ" dirty="0"/>
              <a:t>, </a:t>
            </a:r>
            <a:r>
              <a:rPr lang="cs-CZ" dirty="0" err="1">
                <a:solidFill>
                  <a:srgbClr val="00B050"/>
                </a:solidFill>
              </a:rPr>
              <a:t>drizzle</a:t>
            </a:r>
            <a:r>
              <a:rPr lang="cs-CZ" dirty="0"/>
              <a:t>, </a:t>
            </a:r>
            <a:r>
              <a:rPr lang="cs-CZ" dirty="0" err="1">
                <a:solidFill>
                  <a:srgbClr val="0070C0"/>
                </a:solidFill>
              </a:rPr>
              <a:t>fog</a:t>
            </a:r>
            <a:r>
              <a:rPr lang="cs-CZ" dirty="0"/>
              <a:t>, </a:t>
            </a:r>
            <a:r>
              <a:rPr lang="cs-CZ" dirty="0" err="1">
                <a:solidFill>
                  <a:srgbClr val="FF0000"/>
                </a:solidFill>
              </a:rPr>
              <a:t>downpour</a:t>
            </a:r>
            <a:r>
              <a:rPr lang="cs-CZ" dirty="0"/>
              <a:t>, </a:t>
            </a:r>
            <a:r>
              <a:rPr lang="cs-CZ" dirty="0" err="1">
                <a:solidFill>
                  <a:schemeClr val="tx1"/>
                </a:solidFill>
              </a:rPr>
              <a:t>sleet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sunny</a:t>
            </a:r>
            <a:r>
              <a:rPr lang="cs-CZ" dirty="0"/>
              <a:t>, </a:t>
            </a:r>
            <a:r>
              <a:rPr lang="cs-CZ" dirty="0" err="1">
                <a:solidFill>
                  <a:schemeClr val="tx1"/>
                </a:solidFill>
              </a:rPr>
              <a:t>cloudy</a:t>
            </a:r>
            <a:r>
              <a:rPr lang="cs-CZ" dirty="0"/>
              <a:t>, </a:t>
            </a:r>
            <a:r>
              <a:rPr lang="cs-CZ" dirty="0" err="1">
                <a:solidFill>
                  <a:srgbClr val="0070C0"/>
                </a:solidFill>
              </a:rPr>
              <a:t>overcast</a:t>
            </a:r>
            <a:r>
              <a:rPr lang="cs-CZ" dirty="0"/>
              <a:t>, </a:t>
            </a:r>
            <a:r>
              <a:rPr lang="cs-CZ" dirty="0" err="1">
                <a:solidFill>
                  <a:srgbClr val="FF0000"/>
                </a:solidFill>
              </a:rPr>
              <a:t>heatwave</a:t>
            </a:r>
            <a:r>
              <a:rPr lang="cs-CZ" dirty="0"/>
              <a:t>, </a:t>
            </a:r>
            <a:r>
              <a:rPr lang="cs-CZ" dirty="0" err="1">
                <a:solidFill>
                  <a:srgbClr val="FF0000"/>
                </a:solidFill>
              </a:rPr>
              <a:t>breeze</a:t>
            </a:r>
            <a:r>
              <a:rPr lang="cs-CZ" dirty="0"/>
              <a:t>, </a:t>
            </a:r>
            <a:r>
              <a:rPr lang="cs-CZ" dirty="0" err="1">
                <a:solidFill>
                  <a:srgbClr val="0070C0"/>
                </a:solidFill>
              </a:rPr>
              <a:t>gusts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of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wind</a:t>
            </a:r>
            <a:r>
              <a:rPr lang="cs-CZ" dirty="0"/>
              <a:t>, </a:t>
            </a:r>
            <a:r>
              <a:rPr lang="cs-CZ" dirty="0" err="1">
                <a:solidFill>
                  <a:schemeClr val="tx1"/>
                </a:solidFill>
              </a:rPr>
              <a:t>humid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err="1">
                <a:solidFill>
                  <a:schemeClr val="tx1"/>
                </a:solidFill>
              </a:rPr>
              <a:t>chilly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err="1">
                <a:solidFill>
                  <a:schemeClr val="tx1"/>
                </a:solidFill>
              </a:rPr>
              <a:t>frost</a:t>
            </a:r>
            <a:r>
              <a:rPr lang="cs-CZ" dirty="0"/>
              <a:t>, </a:t>
            </a:r>
            <a:r>
              <a:rPr lang="cs-CZ" dirty="0" err="1">
                <a:solidFill>
                  <a:srgbClr val="00B050"/>
                </a:solidFill>
              </a:rPr>
              <a:t>wet</a:t>
            </a:r>
            <a:r>
              <a:rPr lang="cs-CZ" dirty="0"/>
              <a:t>, </a:t>
            </a:r>
            <a:r>
              <a:rPr lang="cs-CZ" dirty="0" err="1">
                <a:solidFill>
                  <a:srgbClr val="0070C0"/>
                </a:solidFill>
              </a:rPr>
              <a:t>hail</a:t>
            </a:r>
            <a:r>
              <a:rPr lang="cs-CZ" dirty="0"/>
              <a:t>, </a:t>
            </a:r>
            <a:r>
              <a:rPr lang="cs-CZ" dirty="0" err="1">
                <a:solidFill>
                  <a:srgbClr val="0070C0"/>
                </a:solidFill>
              </a:rPr>
              <a:t>cloudless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29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9036496" cy="1124744"/>
          </a:xfrm>
        </p:spPr>
        <p:txBody>
          <a:bodyPr/>
          <a:lstStyle/>
          <a:p>
            <a:r>
              <a:rPr lang="cs-CZ" sz="3200" dirty="0" err="1" smtClean="0"/>
              <a:t>Task</a:t>
            </a:r>
            <a:r>
              <a:rPr lang="cs-CZ" sz="3200" dirty="0" smtClean="0"/>
              <a:t>: In </a:t>
            </a:r>
            <a:r>
              <a:rPr lang="cs-CZ" sz="3200" dirty="0" err="1" smtClean="0"/>
              <a:t>pairs</a:t>
            </a:r>
            <a:r>
              <a:rPr lang="cs-CZ" sz="3200" dirty="0" smtClean="0"/>
              <a:t> make a </a:t>
            </a:r>
            <a:r>
              <a:rPr lang="cs-CZ" sz="3200" dirty="0" err="1" smtClean="0"/>
              <a:t>weather</a:t>
            </a:r>
            <a:r>
              <a:rPr lang="cs-CZ" sz="3200" dirty="0" smtClean="0"/>
              <a:t> </a:t>
            </a:r>
            <a:r>
              <a:rPr lang="cs-CZ" sz="3200" dirty="0" err="1" smtClean="0"/>
              <a:t>forecast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today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GEOGRAPHY</a:t>
            </a:r>
          </a:p>
          <a:p>
            <a:r>
              <a:rPr lang="cs-CZ" dirty="0" smtClean="0"/>
              <a:t>Word bank:</a:t>
            </a:r>
          </a:p>
          <a:p>
            <a:r>
              <a:rPr lang="cs-CZ" dirty="0" err="1" smtClean="0"/>
              <a:t>Foot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hills</a:t>
            </a:r>
            <a:r>
              <a:rPr lang="cs-CZ" dirty="0" smtClean="0"/>
              <a:t>,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Range</a:t>
            </a:r>
            <a:r>
              <a:rPr lang="cs-CZ" dirty="0" smtClean="0"/>
              <a:t>, </a:t>
            </a:r>
            <a:r>
              <a:rPr lang="cs-CZ" dirty="0" err="1" smtClean="0"/>
              <a:t>lowlands</a:t>
            </a:r>
            <a:r>
              <a:rPr lang="cs-CZ" dirty="0" smtClean="0"/>
              <a:t>, </a:t>
            </a:r>
            <a:r>
              <a:rPr lang="cs-CZ" dirty="0" err="1" smtClean="0"/>
              <a:t>valley</a:t>
            </a:r>
            <a:r>
              <a:rPr lang="cs-CZ" dirty="0" smtClean="0"/>
              <a:t>, </a:t>
            </a:r>
            <a:r>
              <a:rPr lang="cs-CZ" dirty="0" err="1" smtClean="0"/>
              <a:t>gorge</a:t>
            </a:r>
            <a:r>
              <a:rPr lang="cs-CZ" dirty="0" smtClean="0"/>
              <a:t>, </a:t>
            </a:r>
            <a:r>
              <a:rPr lang="cs-CZ" dirty="0" err="1" smtClean="0"/>
              <a:t>altitude</a:t>
            </a:r>
            <a:r>
              <a:rPr lang="cs-CZ" dirty="0" smtClean="0"/>
              <a:t>, </a:t>
            </a:r>
            <a:r>
              <a:rPr lang="cs-CZ" dirty="0" err="1" smtClean="0"/>
              <a:t>above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level</a:t>
            </a:r>
            <a:r>
              <a:rPr lang="cs-CZ" dirty="0" smtClean="0"/>
              <a:t>, desert, </a:t>
            </a:r>
            <a:r>
              <a:rPr lang="cs-CZ" dirty="0" err="1" smtClean="0"/>
              <a:t>rainforest</a:t>
            </a:r>
            <a:r>
              <a:rPr lang="cs-CZ" dirty="0" smtClean="0"/>
              <a:t>, </a:t>
            </a:r>
            <a:r>
              <a:rPr lang="cs-CZ" dirty="0" err="1" smtClean="0"/>
              <a:t>rivers</a:t>
            </a:r>
            <a:r>
              <a:rPr lang="cs-CZ" dirty="0" smtClean="0"/>
              <a:t>, </a:t>
            </a:r>
            <a:r>
              <a:rPr lang="cs-CZ" dirty="0" err="1" smtClean="0"/>
              <a:t>lakes</a:t>
            </a:r>
            <a:r>
              <a:rPr lang="cs-CZ" dirty="0" smtClean="0"/>
              <a:t>, </a:t>
            </a:r>
            <a:r>
              <a:rPr lang="cs-CZ" dirty="0" err="1" smtClean="0"/>
              <a:t>artesian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  <a:r>
              <a:rPr lang="cs-CZ" dirty="0" err="1" smtClean="0"/>
              <a:t>creek</a:t>
            </a:r>
            <a:r>
              <a:rPr lang="cs-CZ" dirty="0" smtClean="0"/>
              <a:t>, </a:t>
            </a:r>
            <a:r>
              <a:rPr lang="cs-CZ" dirty="0" err="1" smtClean="0"/>
              <a:t>temperate</a:t>
            </a:r>
            <a:r>
              <a:rPr lang="cs-CZ" dirty="0" smtClean="0"/>
              <a:t> </a:t>
            </a:r>
            <a:r>
              <a:rPr lang="cs-CZ" dirty="0" err="1" smtClean="0"/>
              <a:t>zone</a:t>
            </a:r>
            <a:r>
              <a:rPr lang="cs-CZ" dirty="0" smtClean="0"/>
              <a:t>, </a:t>
            </a:r>
            <a:r>
              <a:rPr lang="cs-CZ" dirty="0" err="1" smtClean="0"/>
              <a:t>arctc</a:t>
            </a:r>
            <a:r>
              <a:rPr lang="cs-CZ" dirty="0" smtClean="0"/>
              <a:t>, </a:t>
            </a:r>
            <a:r>
              <a:rPr lang="cs-CZ" dirty="0" err="1" smtClean="0"/>
              <a:t>tropical</a:t>
            </a:r>
            <a:r>
              <a:rPr lang="cs-CZ" dirty="0" smtClean="0"/>
              <a:t>, </a:t>
            </a:r>
            <a:r>
              <a:rPr lang="cs-CZ" dirty="0" err="1" smtClean="0"/>
              <a:t>equator</a:t>
            </a:r>
            <a:r>
              <a:rPr lang="cs-CZ" dirty="0" smtClean="0"/>
              <a:t>, </a:t>
            </a:r>
            <a:r>
              <a:rPr lang="cs-CZ" dirty="0" err="1" smtClean="0"/>
              <a:t>monsoons</a:t>
            </a:r>
            <a:r>
              <a:rPr lang="cs-CZ" dirty="0" smtClean="0"/>
              <a:t>, </a:t>
            </a:r>
            <a:r>
              <a:rPr lang="cs-CZ" dirty="0" err="1" smtClean="0"/>
              <a:t>hurricane</a:t>
            </a:r>
            <a:r>
              <a:rPr lang="cs-CZ" dirty="0" smtClean="0"/>
              <a:t>, </a:t>
            </a:r>
            <a:r>
              <a:rPr lang="cs-CZ" dirty="0" err="1" smtClean="0"/>
              <a:t>marine</a:t>
            </a:r>
            <a:r>
              <a:rPr lang="cs-CZ" dirty="0" smtClean="0"/>
              <a:t> </a:t>
            </a:r>
            <a:r>
              <a:rPr lang="cs-CZ" dirty="0" err="1" smtClean="0"/>
              <a:t>currents</a:t>
            </a:r>
            <a:r>
              <a:rPr lang="cs-CZ" dirty="0" smtClean="0"/>
              <a:t>, </a:t>
            </a:r>
            <a:r>
              <a:rPr lang="cs-CZ" dirty="0" err="1" smtClean="0"/>
              <a:t>temperature</a:t>
            </a:r>
            <a:r>
              <a:rPr lang="cs-CZ" dirty="0" smtClean="0"/>
              <a:t>, </a:t>
            </a:r>
            <a:r>
              <a:rPr lang="cs-CZ" dirty="0" err="1" smtClean="0"/>
              <a:t>precipitation</a:t>
            </a:r>
            <a:r>
              <a:rPr lang="cs-CZ" dirty="0" smtClean="0"/>
              <a:t>, </a:t>
            </a:r>
            <a:r>
              <a:rPr lang="cs-CZ" dirty="0" err="1" smtClean="0"/>
              <a:t>rainfall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In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groups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choose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english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speaking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country and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specify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geograpy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region in 2 min</a:t>
            </a:r>
            <a:endParaRPr lang="cs-CZ" i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186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world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 ONLINE AND EXPLAIN THE MEANINGS, WRITE THE DEFINITION NEXT TO THE IDIOM</a:t>
            </a:r>
          </a:p>
          <a:p>
            <a:r>
              <a:rPr lang="cs-CZ" dirty="0">
                <a:hlinkClick r:id="rId2"/>
              </a:rPr>
              <a:t>Animal </a:t>
            </a:r>
            <a:r>
              <a:rPr lang="cs-CZ" dirty="0" err="1">
                <a:hlinkClick r:id="rId2"/>
              </a:rPr>
              <a:t>idioms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Busy </a:t>
            </a:r>
            <a:r>
              <a:rPr lang="cs-CZ" dirty="0">
                <a:solidFill>
                  <a:schemeClr val="tx1"/>
                </a:solidFill>
              </a:rPr>
              <a:t>as a </a:t>
            </a:r>
            <a:r>
              <a:rPr lang="cs-CZ" dirty="0" err="1" smtClean="0">
                <a:solidFill>
                  <a:schemeClr val="tx1"/>
                </a:solidFill>
              </a:rPr>
              <a:t>bee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Blind as a </a:t>
            </a:r>
            <a:r>
              <a:rPr lang="cs-CZ" dirty="0" err="1" smtClean="0">
                <a:solidFill>
                  <a:schemeClr val="tx1"/>
                </a:solidFill>
              </a:rPr>
              <a:t>bat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Butterflies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your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stomach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Cold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fish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Make a </a:t>
            </a:r>
            <a:r>
              <a:rPr lang="cs-CZ" dirty="0" err="1" smtClean="0">
                <a:solidFill>
                  <a:schemeClr val="tx1"/>
                </a:solidFill>
              </a:rPr>
              <a:t>monkey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someone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Parrot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fashion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Take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err="1" smtClean="0">
                <a:solidFill>
                  <a:schemeClr val="tx1"/>
                </a:solidFill>
              </a:rPr>
              <a:t>bull</a:t>
            </a:r>
            <a:r>
              <a:rPr lang="cs-CZ" dirty="0" smtClean="0">
                <a:solidFill>
                  <a:schemeClr val="tx1"/>
                </a:solidFill>
              </a:rPr>
              <a:t> by </a:t>
            </a:r>
            <a:r>
              <a:rPr lang="cs-CZ" dirty="0" err="1" smtClean="0">
                <a:solidFill>
                  <a:schemeClr val="tx1"/>
                </a:solidFill>
              </a:rPr>
              <a:t>its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horns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95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1"/>
                </a:solidFill>
              </a:rPr>
              <a:t>1. </a:t>
            </a:r>
            <a:r>
              <a:rPr lang="cs-CZ" sz="2000" dirty="0" err="1" smtClean="0">
                <a:solidFill>
                  <a:schemeClr val="tx1"/>
                </a:solidFill>
              </a:rPr>
              <a:t>Take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bull</a:t>
            </a:r>
            <a:r>
              <a:rPr lang="cs-CZ" sz="2000" dirty="0" smtClean="0">
                <a:solidFill>
                  <a:schemeClr val="tx1"/>
                </a:solidFill>
              </a:rPr>
              <a:t> by </a:t>
            </a:r>
            <a:r>
              <a:rPr lang="cs-CZ" sz="2000" dirty="0" err="1" smtClean="0">
                <a:solidFill>
                  <a:schemeClr val="tx1"/>
                </a:solidFill>
              </a:rPr>
              <a:t>its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horns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en-US" sz="2000" dirty="0" smtClean="0">
                <a:solidFill>
                  <a:schemeClr val="tx1"/>
                </a:solidFill>
              </a:rPr>
              <a:t>Make a monkey of someone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3. </a:t>
            </a:r>
            <a:r>
              <a:rPr lang="cs-CZ" sz="2000" dirty="0" err="1" smtClean="0">
                <a:solidFill>
                  <a:schemeClr val="tx1"/>
                </a:solidFill>
              </a:rPr>
              <a:t>Which</a:t>
            </a:r>
            <a:r>
              <a:rPr lang="cs-CZ" sz="2000" dirty="0" smtClean="0">
                <a:solidFill>
                  <a:schemeClr val="tx1"/>
                </a:solidFill>
              </a:rPr>
              <a:t> element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associated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with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drizzle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</a:rPr>
              <a:t>downpour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4. </a:t>
            </a:r>
            <a:r>
              <a:rPr lang="cs-CZ" sz="2000" dirty="0" err="1" smtClean="0">
                <a:solidFill>
                  <a:schemeClr val="tx1"/>
                </a:solidFill>
              </a:rPr>
              <a:t>Butterflies</a:t>
            </a:r>
            <a:r>
              <a:rPr lang="cs-CZ" sz="2000" dirty="0" smtClean="0">
                <a:solidFill>
                  <a:schemeClr val="tx1"/>
                </a:solidFill>
              </a:rPr>
              <a:t> in </a:t>
            </a:r>
            <a:r>
              <a:rPr lang="cs-CZ" sz="2000" dirty="0" err="1" smtClean="0">
                <a:solidFill>
                  <a:schemeClr val="tx1"/>
                </a:solidFill>
              </a:rPr>
              <a:t>your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stomach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What</a:t>
            </a:r>
            <a:r>
              <a:rPr lang="cs-CZ" sz="2000" dirty="0" smtClean="0">
                <a:solidFill>
                  <a:schemeClr val="tx1"/>
                </a:solidFill>
              </a:rPr>
              <a:t> do </a:t>
            </a:r>
            <a:r>
              <a:rPr lang="cs-CZ" sz="2000" dirty="0" err="1" smtClean="0">
                <a:solidFill>
                  <a:schemeClr val="tx1"/>
                </a:solidFill>
              </a:rPr>
              <a:t>artesian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wells</a:t>
            </a:r>
            <a:r>
              <a:rPr lang="cs-CZ" sz="2000" dirty="0" smtClean="0">
                <a:solidFill>
                  <a:schemeClr val="tx1"/>
                </a:solidFill>
              </a:rPr>
              <a:t> and </a:t>
            </a:r>
            <a:r>
              <a:rPr lang="cs-CZ" sz="2000" dirty="0" err="1" smtClean="0">
                <a:solidFill>
                  <a:schemeClr val="tx1"/>
                </a:solidFill>
              </a:rPr>
              <a:t>creeks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in </a:t>
            </a:r>
            <a:r>
              <a:rPr lang="cs-CZ" sz="2000" dirty="0" err="1" smtClean="0">
                <a:solidFill>
                  <a:schemeClr val="tx1"/>
                </a:solidFill>
              </a:rPr>
              <a:t>common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sz="2000" i="1" dirty="0" smtClean="0">
                <a:solidFill>
                  <a:schemeClr val="tx2"/>
                </a:solidFill>
              </a:rPr>
              <a:t>A. make a </a:t>
            </a:r>
            <a:r>
              <a:rPr lang="cs-CZ" sz="2000" i="1" dirty="0" err="1" smtClean="0">
                <a:solidFill>
                  <a:schemeClr val="tx2"/>
                </a:solidFill>
              </a:rPr>
              <a:t>fool</a:t>
            </a:r>
            <a:r>
              <a:rPr lang="cs-CZ" sz="2000" i="1" dirty="0" smtClean="0">
                <a:solidFill>
                  <a:schemeClr val="tx2"/>
                </a:solidFill>
              </a:rPr>
              <a:t> </a:t>
            </a:r>
            <a:r>
              <a:rPr lang="cs-CZ" sz="2000" i="1" dirty="0" err="1" smtClean="0">
                <a:solidFill>
                  <a:schemeClr val="tx2"/>
                </a:solidFill>
              </a:rPr>
              <a:t>of</a:t>
            </a:r>
            <a:r>
              <a:rPr lang="cs-CZ" sz="2000" i="1" dirty="0" smtClean="0">
                <a:solidFill>
                  <a:schemeClr val="tx2"/>
                </a:solidFill>
              </a:rPr>
              <a:t> </a:t>
            </a:r>
            <a:r>
              <a:rPr lang="cs-CZ" sz="2000" i="1" dirty="0" err="1" smtClean="0">
                <a:solidFill>
                  <a:schemeClr val="tx2"/>
                </a:solidFill>
              </a:rPr>
              <a:t>you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B. To face a </a:t>
            </a:r>
            <a:r>
              <a:rPr lang="cs-CZ" sz="2000" i="1" dirty="0" err="1" smtClean="0">
                <a:solidFill>
                  <a:schemeClr val="tx2"/>
                </a:solidFill>
              </a:rPr>
              <a:t>problem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C.  </a:t>
            </a:r>
            <a:r>
              <a:rPr lang="cs-CZ" sz="2000" i="1" dirty="0" err="1" smtClean="0">
                <a:solidFill>
                  <a:schemeClr val="tx2"/>
                </a:solidFill>
              </a:rPr>
              <a:t>Being</a:t>
            </a:r>
            <a:r>
              <a:rPr lang="cs-CZ" sz="2000" i="1" dirty="0" smtClean="0">
                <a:solidFill>
                  <a:schemeClr val="tx2"/>
                </a:solidFill>
              </a:rPr>
              <a:t> </a:t>
            </a:r>
            <a:r>
              <a:rPr lang="cs-CZ" sz="2000" i="1" dirty="0" err="1" smtClean="0">
                <a:solidFill>
                  <a:schemeClr val="tx2"/>
                </a:solidFill>
              </a:rPr>
              <a:t>nervous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D. </a:t>
            </a:r>
            <a:r>
              <a:rPr lang="cs-CZ" sz="2000" i="1" dirty="0" err="1" smtClean="0">
                <a:solidFill>
                  <a:schemeClr val="tx2"/>
                </a:solidFill>
              </a:rPr>
              <a:t>Australia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E. </a:t>
            </a:r>
            <a:r>
              <a:rPr lang="cs-CZ" sz="2000" i="1" dirty="0" err="1" smtClean="0">
                <a:solidFill>
                  <a:schemeClr val="tx2"/>
                </a:solidFill>
              </a:rPr>
              <a:t>Water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KEY: 1B, 2A, 3E, 4C, 5D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24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33070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r>
              <a:rPr lang="cs-CZ" altLang="cs-CZ" sz="1400" dirty="0" smtClean="0">
                <a:latin typeface="Calibri" pitchFamily="34" charset="0"/>
              </a:rPr>
              <a:t>Zdroje: archiv autora</a:t>
            </a:r>
          </a:p>
          <a:p>
            <a:r>
              <a:rPr lang="cs-CZ" altLang="cs-CZ" sz="1400" dirty="0" err="1" smtClean="0">
                <a:latin typeface="Calibri" pitchFamily="34" charset="0"/>
              </a:rPr>
              <a:t>Slide</a:t>
            </a:r>
            <a:r>
              <a:rPr lang="cs-CZ" altLang="cs-CZ" sz="1400" dirty="0" smtClean="0">
                <a:latin typeface="Calibri" pitchFamily="34" charset="0"/>
              </a:rPr>
              <a:t> 6: </a:t>
            </a:r>
            <a:r>
              <a:rPr lang="cs-CZ" altLang="cs-CZ" sz="1400" dirty="0">
                <a:latin typeface="Calibri" pitchFamily="34" charset="0"/>
                <a:hlinkClick r:id="rId3"/>
              </a:rPr>
              <a:t>http://www.usingenglish.com/reference/idioms/cat/10.html?</a:t>
            </a:r>
            <a:endParaRPr lang="cs-CZ" altLang="cs-CZ" sz="1400" dirty="0">
              <a:latin typeface="Calibri" pitchFamily="34" charset="0"/>
            </a:endParaRPr>
          </a:p>
          <a:p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100</TotalTime>
  <Words>433</Words>
  <Application>Microsoft Office PowerPoint</Application>
  <PresentationFormat>Předvádění na obrazovce (4:3)</PresentationFormat>
  <Paragraphs>70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 2003</vt:lpstr>
      <vt:lpstr>Prezentace aplikace PowerPoint</vt:lpstr>
      <vt:lpstr>ANOTACE</vt:lpstr>
      <vt:lpstr>Weather</vt:lpstr>
      <vt:lpstr>Weather</vt:lpstr>
      <vt:lpstr>Task: In pairs make a weather forecast for today</vt:lpstr>
      <vt:lpstr>Animal world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14</cp:revision>
  <dcterms:created xsi:type="dcterms:W3CDTF">2013-09-26T09:07:54Z</dcterms:created>
  <dcterms:modified xsi:type="dcterms:W3CDTF">2013-11-05T08:04:26Z</dcterms:modified>
</cp:coreProperties>
</file>