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9DB05F2-1296-45CC-900F-12F138084B40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0B6F9C1-23DB-4487-8C14-E6061CC318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7373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89A21A1-7D0E-4462-A0D9-D67E86A4D963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7F8BF10-42FA-47CF-A223-7A609D45E224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C155192-7955-4A3E-859A-A6268F7FE56E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99A2EC9-3DCF-41A4-908F-C0D4B8C6AD17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DF35C-32FE-47E9-BF0F-F20AA0631666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192DD-2397-4B1E-9256-C01DDACBA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575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8090A-D101-4B91-AC1D-76183BA3D6AC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4D418-1A98-42BA-90A6-B10088E8C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550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C862A-0266-40F5-A64F-0CFF2BF329E9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EEAB7-A17F-46B3-97BC-0B33857FAC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944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CF39F-763A-45C5-B26E-FE002D334BFF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E5A67-5371-473B-8F7F-25058C5E8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504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4798D-D32D-4CC1-A4CB-B6D6E9959FDF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C5104-38C7-40C9-AF01-F03EBDD5E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624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D30BC-D932-4C70-8709-D79940FB82F0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B2CEB-B5A0-4B1F-A53B-5B96CADFA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022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55D13-A0D4-4A0B-876D-4AE053845585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E0B1-732D-4A98-AFAE-38A28F9F6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400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E5152-D488-47F4-8330-D4378302A5B8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E3694-23F3-4501-B30F-BD2D4EE2BA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440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058DA-482F-4336-837C-0E9749BAB6B8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5815A-0242-4A23-AC64-578BAB1E0A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134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FD868-B62E-45DE-ABD3-FDED4553E871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0F1D5-8530-43C4-AC82-D44ABA14E6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37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707BF-5AE3-4F3C-BEB8-D239A994B742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0278B-8C05-4FC9-ABDE-E5741A41F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184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D10FE18C-F195-4C49-B0B9-CF6D50689E2A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B03E3D30-D6D9-4FFF-8969-91A8894432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slovnik.seznam.cz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lovnik.seznam.cz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bridge-onlin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6073204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Mgr.David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VY_32_INOVACE_03C_16_ Society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Slovní zásoba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6/5/2013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None/>
            </a:pP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Materiál je určen pro žáky úrovně A2,B1. Časově je koncipován na jednu  vyučovací hodinu.</a:t>
            </a:r>
          </a:p>
          <a:p>
            <a:pPr marL="0" indent="0">
              <a:buNone/>
            </a:pP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Cílem této prezentace je připravit žáka na všeobecné téma k ústní maturitní zkoušce z AJ: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“Society“.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Žák bude schopen komunikovat na dané téma (odpovídat na otázky, vést rozhovor) za použití vhodné slovní zásoby.</a:t>
            </a:r>
          </a:p>
          <a:p>
            <a:pPr marL="0" indent="0">
              <a:buNone/>
            </a:pP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 3: Žáci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diskutují o situaci v České republice a obecně ve světě.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 4: Studenti používají online slovník a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doplňují fixem na tabuli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6: 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Studenti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přiřazují a hodnotí vliv médií s využitím nové slovní zásoby 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 7: Žáci se vyjadřují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k vlivům technologií.</a:t>
            </a:r>
          </a:p>
          <a:p>
            <a:pPr marL="0" indent="0">
              <a:buNone/>
            </a:pPr>
            <a:r>
              <a:rPr lang="cs-CZ" alt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 8: Utváření složených tvarů v tomto tematickém okruhu.</a:t>
            </a: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Materiál je určen k interaktivní výuce. </a:t>
            </a:r>
          </a:p>
          <a:p>
            <a:pPr marL="0" indent="0">
              <a:buNone/>
            </a:pPr>
            <a:endParaRPr lang="cs-CZ" alt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P</a:t>
            </a:r>
            <a:r>
              <a:rPr lang="cs-CZ" dirty="0" err="1" smtClean="0"/>
              <a:t>roblems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00" y="2204864"/>
            <a:ext cx="8229600" cy="3705275"/>
          </a:xfrm>
        </p:spPr>
        <p:txBody>
          <a:bodyPr/>
          <a:lstStyle/>
          <a:p>
            <a:r>
              <a:rPr lang="cs-CZ" dirty="0" smtClean="0"/>
              <a:t>Long-term </a:t>
            </a:r>
            <a:r>
              <a:rPr lang="cs-CZ" dirty="0" err="1" smtClean="0"/>
              <a:t>poverty</a:t>
            </a:r>
            <a:endParaRPr lang="cs-CZ" dirty="0" smtClean="0"/>
          </a:p>
          <a:p>
            <a:r>
              <a:rPr lang="cs-CZ" dirty="0" err="1" smtClean="0"/>
              <a:t>Hunger</a:t>
            </a:r>
            <a:endParaRPr lang="cs-CZ" dirty="0" smtClean="0"/>
          </a:p>
          <a:p>
            <a:r>
              <a:rPr lang="cs-CZ" dirty="0" err="1" smtClean="0"/>
              <a:t>Wars</a:t>
            </a:r>
            <a:endParaRPr lang="cs-CZ" dirty="0" smtClean="0"/>
          </a:p>
          <a:p>
            <a:r>
              <a:rPr lang="cs-CZ" dirty="0" err="1" smtClean="0"/>
              <a:t>Diseases</a:t>
            </a:r>
            <a:endParaRPr lang="cs-CZ" dirty="0" smtClean="0"/>
          </a:p>
          <a:p>
            <a:r>
              <a:rPr lang="cs-CZ" dirty="0" err="1" smtClean="0"/>
              <a:t>Child</a:t>
            </a:r>
            <a:r>
              <a:rPr lang="cs-CZ" dirty="0" smtClean="0"/>
              <a:t> abuse, </a:t>
            </a:r>
            <a:r>
              <a:rPr lang="cs-CZ" dirty="0" err="1" smtClean="0"/>
              <a:t>labour</a:t>
            </a:r>
            <a:endParaRPr lang="cs-CZ" dirty="0" smtClean="0"/>
          </a:p>
          <a:p>
            <a:r>
              <a:rPr lang="cs-CZ" dirty="0" err="1" smtClean="0"/>
              <a:t>Drug</a:t>
            </a:r>
            <a:r>
              <a:rPr lang="cs-CZ" dirty="0" smtClean="0"/>
              <a:t> abuse</a:t>
            </a:r>
          </a:p>
          <a:p>
            <a:r>
              <a:rPr lang="cs-CZ" dirty="0" err="1" smtClean="0"/>
              <a:t>Crime</a:t>
            </a:r>
            <a:endParaRPr lang="cs-CZ" dirty="0" smtClean="0"/>
          </a:p>
          <a:p>
            <a:r>
              <a:rPr lang="cs-CZ" dirty="0" err="1" smtClean="0"/>
              <a:t>Unemployment</a:t>
            </a:r>
            <a:endParaRPr lang="cs-CZ" dirty="0" smtClean="0"/>
          </a:p>
          <a:p>
            <a:r>
              <a:rPr lang="cs-CZ" dirty="0" err="1" smtClean="0"/>
              <a:t>Pollution</a:t>
            </a:r>
            <a:endParaRPr lang="cs-CZ" dirty="0" smtClean="0"/>
          </a:p>
          <a:p>
            <a:r>
              <a:rPr lang="cs-CZ" dirty="0" err="1" smtClean="0"/>
              <a:t>Climate</a:t>
            </a:r>
            <a:r>
              <a:rPr lang="cs-CZ" dirty="0" smtClean="0"/>
              <a:t> </a:t>
            </a:r>
            <a:r>
              <a:rPr lang="cs-CZ" dirty="0" err="1" smtClean="0"/>
              <a:t>change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556792"/>
            <a:ext cx="9036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 </a:t>
            </a:r>
            <a:r>
              <a:rPr lang="cs-CZ" sz="2400" b="1" dirty="0" err="1" smtClean="0"/>
              <a:t>any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these </a:t>
            </a:r>
            <a:r>
              <a:rPr lang="cs-CZ" sz="2400" b="1" dirty="0" err="1" smtClean="0"/>
              <a:t>global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problems</a:t>
            </a:r>
            <a:r>
              <a:rPr lang="cs-CZ" sz="2400" b="1" dirty="0" smtClean="0"/>
              <a:t>  </a:t>
            </a:r>
            <a:r>
              <a:rPr lang="cs-CZ" sz="2400" b="1" dirty="0" err="1" smtClean="0"/>
              <a:t>apply</a:t>
            </a:r>
            <a:r>
              <a:rPr lang="cs-CZ" sz="2400" b="1" dirty="0" smtClean="0"/>
              <a:t> to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Czech </a:t>
            </a:r>
            <a:r>
              <a:rPr lang="cs-CZ" sz="2400" b="1" dirty="0" err="1" smtClean="0"/>
              <a:t>republic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5" name="Ovál 4"/>
          <p:cNvSpPr/>
          <p:nvPr/>
        </p:nvSpPr>
        <p:spPr>
          <a:xfrm>
            <a:off x="6516216" y="3789040"/>
            <a:ext cx="2088232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hlinkClick r:id="rId3"/>
              </a:rPr>
              <a:t>Dictionary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Drugs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Fill in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text</a:t>
            </a:r>
          </a:p>
          <a:p>
            <a:r>
              <a:rPr lang="cs-CZ" i="1" dirty="0" err="1" smtClean="0"/>
              <a:t>Capability</a:t>
            </a:r>
            <a:r>
              <a:rPr lang="cs-CZ" i="1" dirty="0" smtClean="0"/>
              <a:t>, </a:t>
            </a:r>
            <a:r>
              <a:rPr lang="cs-CZ" i="1" dirty="0" err="1" smtClean="0"/>
              <a:t>affect</a:t>
            </a:r>
            <a:r>
              <a:rPr lang="cs-CZ" i="1" dirty="0" smtClean="0"/>
              <a:t>, </a:t>
            </a:r>
            <a:r>
              <a:rPr lang="cs-CZ" i="1" dirty="0" err="1" smtClean="0"/>
              <a:t>members</a:t>
            </a:r>
            <a:r>
              <a:rPr lang="cs-CZ" i="1" dirty="0" smtClean="0"/>
              <a:t>, </a:t>
            </a:r>
            <a:r>
              <a:rPr lang="cs-CZ" i="1" dirty="0" err="1" smtClean="0"/>
              <a:t>committing</a:t>
            </a:r>
            <a:r>
              <a:rPr lang="cs-CZ" i="1" dirty="0" smtClean="0"/>
              <a:t>, </a:t>
            </a:r>
            <a:r>
              <a:rPr lang="cs-CZ" i="1" dirty="0" err="1" smtClean="0"/>
              <a:t>debts</a:t>
            </a:r>
            <a:r>
              <a:rPr lang="cs-CZ" i="1" dirty="0" smtClean="0"/>
              <a:t>, </a:t>
            </a:r>
            <a:r>
              <a:rPr lang="cs-CZ" i="1" dirty="0" err="1" smtClean="0"/>
              <a:t>homeless</a:t>
            </a:r>
            <a:endParaRPr lang="cs-CZ" i="1" dirty="0" smtClean="0"/>
          </a:p>
          <a:p>
            <a:r>
              <a:rPr lang="cs-CZ" dirty="0" err="1" smtClean="0">
                <a:solidFill>
                  <a:schemeClr val="tx1"/>
                </a:solidFill>
              </a:rPr>
              <a:t>Drugs</a:t>
            </a:r>
            <a:r>
              <a:rPr lang="cs-CZ" dirty="0" smtClean="0">
                <a:solidFill>
                  <a:schemeClr val="tx1"/>
                </a:solidFill>
              </a:rPr>
              <a:t> ………. </a:t>
            </a:r>
            <a:r>
              <a:rPr lang="cs-CZ" dirty="0" err="1" smtClean="0">
                <a:solidFill>
                  <a:schemeClr val="tx1"/>
                </a:solidFill>
              </a:rPr>
              <a:t>your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life</a:t>
            </a:r>
            <a:r>
              <a:rPr lang="cs-CZ" dirty="0" smtClean="0">
                <a:solidFill>
                  <a:schemeClr val="tx1"/>
                </a:solidFill>
              </a:rPr>
              <a:t> and </a:t>
            </a:r>
            <a:r>
              <a:rPr lang="cs-CZ" dirty="0" err="1" smtClean="0">
                <a:solidFill>
                  <a:schemeClr val="tx1"/>
                </a:solidFill>
              </a:rPr>
              <a:t>mainly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relationship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with</a:t>
            </a:r>
            <a:r>
              <a:rPr lang="cs-CZ" dirty="0" smtClean="0">
                <a:solidFill>
                  <a:schemeClr val="tx1"/>
                </a:solidFill>
              </a:rPr>
              <a:t> family………….as </a:t>
            </a:r>
            <a:r>
              <a:rPr lang="cs-CZ" dirty="0" err="1" smtClean="0">
                <a:solidFill>
                  <a:schemeClr val="tx1"/>
                </a:solidFill>
              </a:rPr>
              <a:t>well</a:t>
            </a:r>
            <a:r>
              <a:rPr lang="cs-CZ" dirty="0" smtClean="0">
                <a:solidFill>
                  <a:schemeClr val="tx1"/>
                </a:solidFill>
              </a:rPr>
              <a:t> as ……….. to </a:t>
            </a:r>
            <a:r>
              <a:rPr lang="cs-CZ" dirty="0" err="1" smtClean="0">
                <a:solidFill>
                  <a:schemeClr val="tx1"/>
                </a:solidFill>
              </a:rPr>
              <a:t>work</a:t>
            </a:r>
            <a:r>
              <a:rPr lang="cs-CZ" dirty="0" smtClean="0">
                <a:solidFill>
                  <a:schemeClr val="tx1"/>
                </a:solidFill>
              </a:rPr>
              <a:t> . </a:t>
            </a:r>
            <a:r>
              <a:rPr lang="cs-CZ" dirty="0" err="1" smtClean="0">
                <a:solidFill>
                  <a:schemeClr val="tx1"/>
                </a:solidFill>
              </a:rPr>
              <a:t>All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money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spent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for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drugs</a:t>
            </a:r>
            <a:r>
              <a:rPr lang="cs-CZ" dirty="0" smtClean="0">
                <a:solidFill>
                  <a:schemeClr val="tx1"/>
                </a:solidFill>
              </a:rPr>
              <a:t> and </a:t>
            </a:r>
            <a:r>
              <a:rPr lang="cs-CZ" dirty="0" err="1" smtClean="0">
                <a:solidFill>
                  <a:schemeClr val="tx1"/>
                </a:solidFill>
              </a:rPr>
              <a:t>they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get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into</a:t>
            </a:r>
            <a:r>
              <a:rPr lang="cs-CZ" dirty="0" smtClean="0">
                <a:solidFill>
                  <a:schemeClr val="tx1"/>
                </a:solidFill>
              </a:rPr>
              <a:t> big……. </a:t>
            </a:r>
            <a:r>
              <a:rPr lang="cs-CZ" dirty="0" err="1" smtClean="0">
                <a:solidFill>
                  <a:schemeClr val="tx1"/>
                </a:solidFill>
              </a:rPr>
              <a:t>It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subsequently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leads</a:t>
            </a:r>
            <a:r>
              <a:rPr lang="cs-CZ" dirty="0" smtClean="0">
                <a:solidFill>
                  <a:schemeClr val="tx1"/>
                </a:solidFill>
              </a:rPr>
              <a:t> to ………… a </a:t>
            </a:r>
            <a:r>
              <a:rPr lang="cs-CZ" dirty="0" err="1" smtClean="0">
                <a:solidFill>
                  <a:schemeClr val="tx1"/>
                </a:solidFill>
              </a:rPr>
              <a:t>crime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Most </a:t>
            </a:r>
            <a:r>
              <a:rPr lang="cs-CZ" dirty="0" err="1" smtClean="0">
                <a:solidFill>
                  <a:schemeClr val="tx1"/>
                </a:solidFill>
              </a:rPr>
              <a:t>of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time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they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become</a:t>
            </a:r>
            <a:r>
              <a:rPr lang="cs-CZ" dirty="0" smtClean="0">
                <a:solidFill>
                  <a:schemeClr val="tx1"/>
                </a:solidFill>
              </a:rPr>
              <a:t> ……………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55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Drugs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u="sng" dirty="0" smtClean="0"/>
          </a:p>
          <a:p>
            <a:r>
              <a:rPr lang="cs-CZ" b="1" u="sng" dirty="0" smtClean="0"/>
              <a:t>Fill </a:t>
            </a:r>
            <a:r>
              <a:rPr lang="cs-CZ" b="1" u="sng" dirty="0"/>
              <a:t>in </a:t>
            </a:r>
            <a:r>
              <a:rPr lang="cs-CZ" b="1" u="sng" dirty="0" err="1"/>
              <a:t>the</a:t>
            </a:r>
            <a:r>
              <a:rPr lang="cs-CZ" b="1" u="sng" dirty="0"/>
              <a:t> text</a:t>
            </a:r>
          </a:p>
          <a:p>
            <a:r>
              <a:rPr lang="en-US" dirty="0" smtClean="0"/>
              <a:t>Drugs </a:t>
            </a:r>
            <a:r>
              <a:rPr lang="cs-CZ" dirty="0" err="1" smtClean="0">
                <a:solidFill>
                  <a:srgbClr val="FF0000"/>
                </a:solidFill>
              </a:rPr>
              <a:t>affect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your </a:t>
            </a:r>
            <a:r>
              <a:rPr lang="en-US" dirty="0"/>
              <a:t>life and mainly relationship with </a:t>
            </a:r>
            <a:r>
              <a:rPr lang="en-US" dirty="0" smtClean="0"/>
              <a:t>family</a:t>
            </a:r>
            <a:r>
              <a:rPr lang="cs-CZ" dirty="0" err="1" smtClean="0">
                <a:solidFill>
                  <a:srgbClr val="FF0000"/>
                </a:solidFill>
              </a:rPr>
              <a:t>members</a:t>
            </a:r>
            <a:r>
              <a:rPr lang="cs-CZ" dirty="0" smtClean="0"/>
              <a:t> </a:t>
            </a:r>
            <a:r>
              <a:rPr lang="en-US" dirty="0" smtClean="0"/>
              <a:t>as </a:t>
            </a:r>
            <a:r>
              <a:rPr lang="en-US" dirty="0"/>
              <a:t>well as </a:t>
            </a:r>
            <a:r>
              <a:rPr lang="cs-CZ" dirty="0" err="1" smtClean="0">
                <a:solidFill>
                  <a:srgbClr val="FF0000"/>
                </a:solidFill>
              </a:rPr>
              <a:t>capability</a:t>
            </a:r>
            <a:r>
              <a:rPr lang="en-US" dirty="0" smtClean="0"/>
              <a:t> </a:t>
            </a:r>
            <a:r>
              <a:rPr lang="en-US" dirty="0"/>
              <a:t>to work . All the money are spent for drugs and they get into </a:t>
            </a:r>
            <a:r>
              <a:rPr lang="en-US" dirty="0" smtClean="0"/>
              <a:t>b</a:t>
            </a:r>
            <a:r>
              <a:rPr lang="cs-CZ" dirty="0" err="1" smtClean="0"/>
              <a:t>ig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debts</a:t>
            </a:r>
            <a:r>
              <a:rPr lang="en-US" dirty="0" smtClean="0"/>
              <a:t>. </a:t>
            </a:r>
            <a:r>
              <a:rPr lang="en-US" dirty="0"/>
              <a:t>It subsequently leads to </a:t>
            </a:r>
            <a:r>
              <a:rPr lang="cs-CZ" dirty="0" err="1" smtClean="0">
                <a:solidFill>
                  <a:srgbClr val="FF0000"/>
                </a:solidFill>
              </a:rPr>
              <a:t>committing</a:t>
            </a:r>
            <a:r>
              <a:rPr lang="en-US" dirty="0" smtClean="0"/>
              <a:t> </a:t>
            </a:r>
            <a:r>
              <a:rPr lang="en-US" dirty="0"/>
              <a:t>a </a:t>
            </a:r>
            <a:r>
              <a:rPr lang="en-US" dirty="0" smtClean="0"/>
              <a:t>crime.</a:t>
            </a:r>
            <a:r>
              <a:rPr lang="cs-CZ" dirty="0" smtClean="0"/>
              <a:t> </a:t>
            </a:r>
            <a:r>
              <a:rPr lang="en-US" dirty="0" smtClean="0"/>
              <a:t>Most </a:t>
            </a:r>
            <a:r>
              <a:rPr lang="en-US" dirty="0"/>
              <a:t>of the time they become </a:t>
            </a:r>
            <a:r>
              <a:rPr lang="cs-CZ" dirty="0" err="1" smtClean="0">
                <a:solidFill>
                  <a:srgbClr val="FF0000"/>
                </a:solidFill>
              </a:rPr>
              <a:t>homeless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.</a:t>
            </a:r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6586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Media influence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Make </a:t>
            </a:r>
            <a:r>
              <a:rPr lang="cs-CZ" i="1" dirty="0" err="1" smtClean="0"/>
              <a:t>two</a:t>
            </a:r>
            <a:r>
              <a:rPr lang="cs-CZ" i="1" dirty="0" smtClean="0"/>
              <a:t> </a:t>
            </a:r>
            <a:r>
              <a:rPr lang="cs-CZ" i="1" dirty="0" err="1" smtClean="0"/>
              <a:t>groups</a:t>
            </a:r>
            <a:r>
              <a:rPr lang="cs-CZ" i="1" dirty="0" smtClean="0"/>
              <a:t> and </a:t>
            </a:r>
            <a:r>
              <a:rPr lang="cs-CZ" i="1" dirty="0" err="1" smtClean="0"/>
              <a:t>write</a:t>
            </a:r>
            <a:r>
              <a:rPr lang="cs-CZ" i="1" dirty="0" smtClean="0"/>
              <a:t> in </a:t>
            </a:r>
            <a:r>
              <a:rPr lang="cs-CZ" i="1" dirty="0" err="1" smtClean="0"/>
              <a:t>arguments</a:t>
            </a:r>
            <a:r>
              <a:rPr lang="cs-CZ" i="1" dirty="0" smtClean="0"/>
              <a:t> </a:t>
            </a:r>
            <a:r>
              <a:rPr lang="cs-CZ" i="1" dirty="0" err="1" smtClean="0"/>
              <a:t>for</a:t>
            </a:r>
            <a:r>
              <a:rPr lang="cs-CZ" i="1" dirty="0" smtClean="0"/>
              <a:t> and </a:t>
            </a:r>
            <a:r>
              <a:rPr lang="cs-CZ" i="1" dirty="0" err="1" smtClean="0"/>
              <a:t>against</a:t>
            </a:r>
            <a:r>
              <a:rPr lang="cs-CZ" i="1" dirty="0" smtClean="0"/>
              <a:t> media influence on society, </a:t>
            </a:r>
            <a:r>
              <a:rPr lang="cs-CZ" i="1" dirty="0" err="1" smtClean="0"/>
              <a:t>write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 in</a:t>
            </a:r>
          </a:p>
          <a:p>
            <a:r>
              <a:rPr lang="cs-CZ" b="1" dirty="0" err="1" smtClean="0"/>
              <a:t>Influences</a:t>
            </a:r>
            <a:r>
              <a:rPr lang="cs-CZ" b="1" dirty="0" smtClean="0"/>
              <a:t>				No influence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Word bank: </a:t>
            </a:r>
            <a:r>
              <a:rPr lang="cs-CZ" dirty="0" err="1" smtClean="0"/>
              <a:t>social</a:t>
            </a:r>
            <a:r>
              <a:rPr lang="cs-CZ" dirty="0" smtClean="0"/>
              <a:t> </a:t>
            </a:r>
            <a:r>
              <a:rPr lang="cs-CZ" dirty="0" err="1" smtClean="0"/>
              <a:t>networks</a:t>
            </a:r>
            <a:r>
              <a:rPr lang="cs-CZ" dirty="0" smtClean="0"/>
              <a:t>, to </a:t>
            </a:r>
            <a:r>
              <a:rPr lang="cs-CZ" dirty="0" err="1" smtClean="0"/>
              <a:t>focus</a:t>
            </a:r>
            <a:r>
              <a:rPr lang="cs-CZ" dirty="0" smtClean="0"/>
              <a:t>, </a:t>
            </a:r>
            <a:r>
              <a:rPr lang="cs-CZ" dirty="0" err="1" smtClean="0"/>
              <a:t>global</a:t>
            </a:r>
            <a:r>
              <a:rPr lang="cs-CZ" dirty="0" smtClean="0"/>
              <a:t>, </a:t>
            </a:r>
            <a:r>
              <a:rPr lang="cs-CZ" dirty="0" err="1" smtClean="0"/>
              <a:t>exaggerated</a:t>
            </a:r>
            <a:r>
              <a:rPr lang="cs-CZ" dirty="0" smtClean="0"/>
              <a:t>, </a:t>
            </a:r>
            <a:r>
              <a:rPr lang="cs-CZ" dirty="0" err="1" smtClean="0"/>
              <a:t>illusion</a:t>
            </a:r>
            <a:r>
              <a:rPr lang="cs-CZ" dirty="0" smtClean="0"/>
              <a:t>, role </a:t>
            </a:r>
            <a:r>
              <a:rPr lang="cs-CZ" dirty="0" err="1" smtClean="0"/>
              <a:t>models</a:t>
            </a:r>
            <a:r>
              <a:rPr lang="cs-CZ" dirty="0" smtClean="0"/>
              <a:t>, </a:t>
            </a:r>
            <a:r>
              <a:rPr lang="cs-CZ" dirty="0" err="1" smtClean="0"/>
              <a:t>surreal</a:t>
            </a:r>
            <a:r>
              <a:rPr lang="cs-CZ" dirty="0" smtClean="0"/>
              <a:t>, </a:t>
            </a:r>
            <a:r>
              <a:rPr lang="cs-CZ" dirty="0" err="1" smtClean="0"/>
              <a:t>money-driven</a:t>
            </a:r>
            <a:r>
              <a:rPr lang="cs-CZ" dirty="0" smtClean="0"/>
              <a:t>, </a:t>
            </a:r>
            <a:r>
              <a:rPr lang="cs-CZ" dirty="0" err="1" smtClean="0"/>
              <a:t>selfish</a:t>
            </a:r>
            <a:r>
              <a:rPr lang="cs-CZ" dirty="0" smtClean="0"/>
              <a:t>, </a:t>
            </a:r>
            <a:r>
              <a:rPr lang="cs-CZ" dirty="0" err="1" smtClean="0"/>
              <a:t>generalize</a:t>
            </a:r>
            <a:r>
              <a:rPr lang="cs-CZ" dirty="0" smtClean="0"/>
              <a:t>……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09117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Technologies and </a:t>
            </a:r>
            <a:r>
              <a:rPr lang="cs-CZ" dirty="0" err="1" smtClean="0"/>
              <a:t>communication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err="1" smtClean="0"/>
              <a:t>Massive</a:t>
            </a:r>
            <a:r>
              <a:rPr lang="cs-CZ" sz="2000" dirty="0" smtClean="0"/>
              <a:t> </a:t>
            </a:r>
            <a:r>
              <a:rPr lang="cs-CZ" sz="2000" dirty="0" err="1" smtClean="0"/>
              <a:t>impact</a:t>
            </a:r>
            <a:endParaRPr lang="cs-CZ" sz="2000" dirty="0" smtClean="0"/>
          </a:p>
          <a:p>
            <a:r>
              <a:rPr lang="cs-CZ" sz="2000" dirty="0" err="1" smtClean="0"/>
              <a:t>Gadgets</a:t>
            </a:r>
            <a:endParaRPr lang="cs-CZ" sz="2000" dirty="0" smtClean="0"/>
          </a:p>
          <a:p>
            <a:r>
              <a:rPr lang="cs-CZ" sz="2000" dirty="0" err="1" smtClean="0"/>
              <a:t>Appliances</a:t>
            </a:r>
            <a:endParaRPr lang="cs-CZ" sz="2000" dirty="0" smtClean="0"/>
          </a:p>
          <a:p>
            <a:r>
              <a:rPr lang="cs-CZ" sz="2000" dirty="0" err="1" smtClean="0"/>
              <a:t>Swapping</a:t>
            </a:r>
            <a:r>
              <a:rPr lang="cs-CZ" sz="2000" dirty="0" smtClean="0"/>
              <a:t> </a:t>
            </a:r>
            <a:r>
              <a:rPr lang="cs-CZ" sz="2000" dirty="0" err="1" smtClean="0"/>
              <a:t>information</a:t>
            </a:r>
            <a:endParaRPr lang="cs-CZ" sz="2000" dirty="0" smtClean="0"/>
          </a:p>
          <a:p>
            <a:r>
              <a:rPr lang="cs-CZ" sz="2000" dirty="0" err="1" smtClean="0"/>
              <a:t>Harmful</a:t>
            </a:r>
            <a:r>
              <a:rPr lang="cs-CZ" sz="2000" dirty="0" smtClean="0"/>
              <a:t>/</a:t>
            </a:r>
            <a:r>
              <a:rPr lang="cs-CZ" sz="2000" dirty="0" err="1" smtClean="0"/>
              <a:t>Beneficial</a:t>
            </a:r>
            <a:r>
              <a:rPr lang="cs-CZ" sz="2000" dirty="0" smtClean="0"/>
              <a:t> </a:t>
            </a:r>
            <a:r>
              <a:rPr lang="cs-CZ" sz="2000" dirty="0" err="1" smtClean="0"/>
              <a:t>effect</a:t>
            </a:r>
            <a:endParaRPr lang="cs-CZ" sz="2000" dirty="0" smtClean="0"/>
          </a:p>
          <a:p>
            <a:r>
              <a:rPr lang="cs-CZ" sz="2000" dirty="0" err="1" smtClean="0"/>
              <a:t>Sharing</a:t>
            </a:r>
            <a:endParaRPr lang="cs-CZ" sz="2000" dirty="0" smtClean="0"/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1: USE THESE IDEAS TO TALK ABOUT SOCIETY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/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97324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b="1" i="1" u="sng" dirty="0" err="1" smtClean="0"/>
              <a:t>Match</a:t>
            </a:r>
            <a:r>
              <a:rPr lang="cs-CZ" b="1" i="1" u="sng" dirty="0" smtClean="0"/>
              <a:t> </a:t>
            </a:r>
            <a:r>
              <a:rPr lang="cs-CZ" b="1" i="1" u="sng" dirty="0" err="1" smtClean="0"/>
              <a:t>the</a:t>
            </a:r>
            <a:r>
              <a:rPr lang="cs-CZ" b="1" i="1" u="sng" dirty="0" smtClean="0"/>
              <a:t> </a:t>
            </a:r>
            <a:r>
              <a:rPr lang="cs-CZ" b="1" i="1" u="sng" dirty="0" err="1" smtClean="0"/>
              <a:t>words</a:t>
            </a:r>
            <a:r>
              <a:rPr lang="cs-CZ" b="1" i="1" u="sng" dirty="0" smtClean="0"/>
              <a:t> to make a </a:t>
            </a:r>
            <a:r>
              <a:rPr lang="cs-CZ" b="1" i="1" u="sng" dirty="0" err="1" smtClean="0"/>
              <a:t>compound</a:t>
            </a:r>
            <a:endParaRPr lang="cs-CZ" b="1" i="1" u="sng" dirty="0" smtClean="0"/>
          </a:p>
          <a:p>
            <a:r>
              <a:rPr lang="cs-CZ" dirty="0" err="1" smtClean="0"/>
              <a:t>Pocket</a:t>
            </a:r>
            <a:r>
              <a:rPr lang="cs-CZ" dirty="0" smtClean="0"/>
              <a:t>		</a:t>
            </a:r>
            <a:r>
              <a:rPr lang="cs-CZ" dirty="0" err="1" smtClean="0"/>
              <a:t>slaughter</a:t>
            </a:r>
            <a:r>
              <a:rPr lang="cs-CZ" dirty="0" smtClean="0"/>
              <a:t>		lifting</a:t>
            </a:r>
          </a:p>
          <a:p>
            <a:r>
              <a:rPr lang="cs-CZ" dirty="0" smtClean="0"/>
              <a:t>Drink		</a:t>
            </a:r>
            <a:r>
              <a:rPr lang="cs-CZ" dirty="0" err="1" smtClean="0"/>
              <a:t>capital</a:t>
            </a:r>
            <a:r>
              <a:rPr lang="cs-CZ" dirty="0" smtClean="0"/>
              <a:t>		</a:t>
            </a:r>
            <a:r>
              <a:rPr lang="cs-CZ" dirty="0" err="1" smtClean="0"/>
              <a:t>crime</a:t>
            </a:r>
            <a:endParaRPr lang="cs-CZ" dirty="0" smtClean="0"/>
          </a:p>
          <a:p>
            <a:r>
              <a:rPr lang="cs-CZ" dirty="0" err="1" smtClean="0"/>
              <a:t>theft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1. ………</a:t>
            </a:r>
            <a:r>
              <a:rPr lang="cs-CZ" dirty="0" err="1" smtClean="0"/>
              <a:t>punisment</a:t>
            </a:r>
            <a:r>
              <a:rPr lang="cs-CZ" dirty="0" smtClean="0"/>
              <a:t> – </a:t>
            </a:r>
            <a:r>
              <a:rPr lang="cs-CZ" dirty="0" err="1" smtClean="0"/>
              <a:t>death</a:t>
            </a:r>
            <a:r>
              <a:rPr lang="cs-CZ" dirty="0" smtClean="0"/>
              <a:t> sentence</a:t>
            </a:r>
          </a:p>
          <a:p>
            <a:r>
              <a:rPr lang="cs-CZ" dirty="0" smtClean="0"/>
              <a:t>2………..</a:t>
            </a:r>
            <a:r>
              <a:rPr lang="cs-CZ" dirty="0" err="1" smtClean="0"/>
              <a:t>driving</a:t>
            </a:r>
            <a:r>
              <a:rPr lang="cs-CZ" dirty="0" smtClean="0"/>
              <a:t> – </a:t>
            </a:r>
            <a:r>
              <a:rPr lang="cs-CZ" dirty="0" err="1" smtClean="0"/>
              <a:t>driving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consuming</a:t>
            </a:r>
            <a:r>
              <a:rPr lang="cs-CZ" dirty="0" smtClean="0"/>
              <a:t> </a:t>
            </a:r>
            <a:r>
              <a:rPr lang="cs-CZ" dirty="0" err="1" smtClean="0"/>
              <a:t>alcohol</a:t>
            </a: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err="1" smtClean="0"/>
              <a:t>pick</a:t>
            </a:r>
            <a:r>
              <a:rPr lang="cs-CZ" dirty="0" smtClean="0"/>
              <a:t>-…….- </a:t>
            </a:r>
            <a:r>
              <a:rPr lang="cs-CZ" dirty="0" err="1" smtClean="0"/>
              <a:t>stealing</a:t>
            </a:r>
            <a:r>
              <a:rPr lang="cs-CZ" dirty="0" smtClean="0"/>
              <a:t> in </a:t>
            </a:r>
            <a:r>
              <a:rPr lang="cs-CZ" dirty="0" err="1" smtClean="0"/>
              <a:t>crowded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 err="1" smtClean="0"/>
              <a:t>shop</a:t>
            </a:r>
            <a:r>
              <a:rPr lang="cs-CZ" dirty="0" smtClean="0"/>
              <a:t> -…….- </a:t>
            </a:r>
            <a:r>
              <a:rPr lang="cs-CZ" dirty="0" err="1" smtClean="0"/>
              <a:t>stealing</a:t>
            </a:r>
            <a:r>
              <a:rPr lang="cs-CZ" dirty="0" smtClean="0"/>
              <a:t> in a </a:t>
            </a:r>
            <a:r>
              <a:rPr lang="cs-CZ" dirty="0" err="1" smtClean="0"/>
              <a:t>shop</a:t>
            </a:r>
            <a:endParaRPr lang="cs-CZ" dirty="0" smtClean="0"/>
          </a:p>
          <a:p>
            <a:r>
              <a:rPr lang="cs-CZ" dirty="0" smtClean="0"/>
              <a:t>5. </a:t>
            </a:r>
            <a:r>
              <a:rPr lang="cs-CZ" dirty="0" err="1" smtClean="0"/>
              <a:t>breaking</a:t>
            </a:r>
            <a:r>
              <a:rPr lang="cs-CZ" dirty="0" smtClean="0"/>
              <a:t> …..- </a:t>
            </a:r>
            <a:r>
              <a:rPr lang="cs-CZ" dirty="0" err="1" smtClean="0"/>
              <a:t>getting</a:t>
            </a:r>
            <a:r>
              <a:rPr lang="cs-CZ" dirty="0" smtClean="0"/>
              <a:t> </a:t>
            </a:r>
            <a:r>
              <a:rPr lang="cs-CZ" dirty="0" err="1" smtClean="0"/>
              <a:t>inside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property</a:t>
            </a:r>
            <a:r>
              <a:rPr lang="cs-CZ" dirty="0" smtClean="0"/>
              <a:t> </a:t>
            </a:r>
            <a:r>
              <a:rPr lang="cs-CZ" dirty="0" err="1" smtClean="0"/>
              <a:t>illegally</a:t>
            </a:r>
            <a:endParaRPr lang="cs-CZ" dirty="0" smtClean="0"/>
          </a:p>
          <a:p>
            <a:r>
              <a:rPr lang="cs-CZ" dirty="0" smtClean="0"/>
              <a:t>6. Car ……. – </a:t>
            </a:r>
            <a:r>
              <a:rPr lang="cs-CZ" dirty="0" err="1" smtClean="0"/>
              <a:t>stealing</a:t>
            </a:r>
            <a:r>
              <a:rPr lang="cs-CZ" dirty="0" smtClean="0"/>
              <a:t> a car</a:t>
            </a:r>
          </a:p>
          <a:p>
            <a:r>
              <a:rPr lang="cs-CZ" dirty="0" smtClean="0"/>
              <a:t>7. </a:t>
            </a:r>
            <a:r>
              <a:rPr lang="cs-CZ" dirty="0" err="1" smtClean="0"/>
              <a:t>petty</a:t>
            </a:r>
            <a:r>
              <a:rPr lang="cs-CZ" dirty="0" smtClean="0"/>
              <a:t> …….. – minor </a:t>
            </a:r>
            <a:r>
              <a:rPr lang="cs-CZ" dirty="0" err="1" smtClean="0"/>
              <a:t>offence</a:t>
            </a:r>
            <a:endParaRPr lang="cs-CZ" dirty="0" smtClean="0"/>
          </a:p>
          <a:p>
            <a:r>
              <a:rPr lang="cs-CZ" dirty="0" smtClean="0"/>
              <a:t>8. man……….- </a:t>
            </a:r>
            <a:r>
              <a:rPr lang="cs-CZ" dirty="0" err="1" smtClean="0"/>
              <a:t>killing</a:t>
            </a:r>
            <a:r>
              <a:rPr lang="cs-CZ" dirty="0" smtClean="0"/>
              <a:t> a person </a:t>
            </a:r>
            <a:r>
              <a:rPr lang="cs-CZ" dirty="0" err="1" smtClean="0"/>
              <a:t>without</a:t>
            </a:r>
            <a:r>
              <a:rPr lang="cs-CZ" dirty="0" smtClean="0"/>
              <a:t> </a:t>
            </a:r>
            <a:r>
              <a:rPr lang="cs-CZ" dirty="0" err="1" smtClean="0"/>
              <a:t>intention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6378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r>
              <a:rPr lang="en-US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Match the words to make a compound</a:t>
            </a:r>
          </a:p>
          <a:p>
            <a:r>
              <a:rPr lang="en-US" dirty="0"/>
              <a:t>Pocket		slaughter		lifting</a:t>
            </a:r>
          </a:p>
          <a:p>
            <a:r>
              <a:rPr lang="en-US" dirty="0"/>
              <a:t>Drink		capital		crime</a:t>
            </a:r>
          </a:p>
          <a:p>
            <a:r>
              <a:rPr lang="en-US" dirty="0"/>
              <a:t>theft</a:t>
            </a:r>
          </a:p>
          <a:p>
            <a:endParaRPr lang="en-US" dirty="0"/>
          </a:p>
          <a:p>
            <a:r>
              <a:rPr lang="en-US" dirty="0"/>
              <a:t>1. </a:t>
            </a:r>
            <a:r>
              <a:rPr lang="cs-CZ" dirty="0" err="1" smtClean="0">
                <a:solidFill>
                  <a:srgbClr val="FF0000"/>
                </a:solidFill>
              </a:rPr>
              <a:t>Capital</a:t>
            </a:r>
            <a:r>
              <a:rPr lang="cs-CZ" dirty="0" smtClean="0"/>
              <a:t> </a:t>
            </a:r>
            <a:r>
              <a:rPr lang="en-US" dirty="0" err="1" smtClean="0"/>
              <a:t>punisment</a:t>
            </a:r>
            <a:r>
              <a:rPr lang="en-US" dirty="0" smtClean="0"/>
              <a:t> </a:t>
            </a:r>
            <a:r>
              <a:rPr lang="en-US" dirty="0"/>
              <a:t>– death sentence</a:t>
            </a:r>
          </a:p>
          <a:p>
            <a:r>
              <a:rPr lang="en-US" dirty="0" smtClean="0"/>
              <a:t>2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Drink</a:t>
            </a:r>
            <a:r>
              <a:rPr lang="cs-CZ" dirty="0" smtClean="0"/>
              <a:t> </a:t>
            </a:r>
            <a:r>
              <a:rPr lang="en-US" dirty="0" smtClean="0"/>
              <a:t>driving </a:t>
            </a:r>
            <a:r>
              <a:rPr lang="en-US" dirty="0"/>
              <a:t>– driving when consuming alcohol</a:t>
            </a:r>
          </a:p>
          <a:p>
            <a:r>
              <a:rPr lang="en-US" dirty="0"/>
              <a:t>3. </a:t>
            </a:r>
            <a:r>
              <a:rPr lang="en-US" dirty="0" smtClean="0"/>
              <a:t>pick-</a:t>
            </a:r>
            <a:r>
              <a:rPr lang="cs-CZ" dirty="0" err="1" smtClean="0">
                <a:solidFill>
                  <a:srgbClr val="FF0000"/>
                </a:solidFill>
              </a:rPr>
              <a:t>pocket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- </a:t>
            </a:r>
            <a:r>
              <a:rPr lang="en-US" dirty="0"/>
              <a:t>stealing in crowded places</a:t>
            </a:r>
          </a:p>
          <a:p>
            <a:r>
              <a:rPr lang="en-US" dirty="0"/>
              <a:t>4. shop </a:t>
            </a:r>
            <a:r>
              <a:rPr lang="cs-CZ" dirty="0" smtClean="0">
                <a:solidFill>
                  <a:srgbClr val="FF0000"/>
                </a:solidFill>
              </a:rPr>
              <a:t>lifting </a:t>
            </a:r>
            <a:r>
              <a:rPr lang="en-US" dirty="0" smtClean="0">
                <a:solidFill>
                  <a:srgbClr val="FF0000"/>
                </a:solidFill>
              </a:rPr>
              <a:t>-</a:t>
            </a:r>
            <a:r>
              <a:rPr lang="en-US" dirty="0" smtClean="0"/>
              <a:t> </a:t>
            </a:r>
            <a:r>
              <a:rPr lang="en-US" dirty="0"/>
              <a:t>stealing in a shop</a:t>
            </a:r>
          </a:p>
          <a:p>
            <a:r>
              <a:rPr lang="en-US" dirty="0"/>
              <a:t>5. breaking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in </a:t>
            </a:r>
            <a:r>
              <a:rPr lang="en-US" dirty="0" smtClean="0"/>
              <a:t>- </a:t>
            </a:r>
            <a:r>
              <a:rPr lang="en-US" dirty="0"/>
              <a:t>getting inside the property illegally</a:t>
            </a:r>
          </a:p>
          <a:p>
            <a:r>
              <a:rPr lang="en-US" dirty="0"/>
              <a:t>6. Car </a:t>
            </a:r>
            <a:r>
              <a:rPr lang="cs-CZ" dirty="0" err="1" smtClean="0">
                <a:solidFill>
                  <a:srgbClr val="FF0000"/>
                </a:solidFill>
              </a:rPr>
              <a:t>theft</a:t>
            </a:r>
            <a:r>
              <a:rPr lang="en-US" dirty="0" smtClean="0"/>
              <a:t>– </a:t>
            </a:r>
            <a:r>
              <a:rPr lang="en-US" dirty="0"/>
              <a:t>stealing a car</a:t>
            </a:r>
          </a:p>
          <a:p>
            <a:r>
              <a:rPr lang="en-US" dirty="0"/>
              <a:t>7. petty </a:t>
            </a:r>
            <a:r>
              <a:rPr lang="cs-CZ" dirty="0" err="1" smtClean="0">
                <a:solidFill>
                  <a:srgbClr val="FF0000"/>
                </a:solidFill>
              </a:rPr>
              <a:t>crime</a:t>
            </a:r>
            <a:r>
              <a:rPr lang="en-US" dirty="0" smtClean="0"/>
              <a:t> </a:t>
            </a:r>
            <a:r>
              <a:rPr lang="en-US" dirty="0"/>
              <a:t>– minor offence</a:t>
            </a:r>
          </a:p>
          <a:p>
            <a:r>
              <a:rPr lang="en-US" dirty="0"/>
              <a:t>8. </a:t>
            </a:r>
            <a:r>
              <a:rPr lang="en-US" dirty="0" smtClean="0"/>
              <a:t>man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slaughter</a:t>
            </a:r>
            <a:r>
              <a:rPr lang="cs-CZ" dirty="0" smtClean="0"/>
              <a:t> </a:t>
            </a:r>
            <a:r>
              <a:rPr lang="en-US" dirty="0" smtClean="0"/>
              <a:t>- </a:t>
            </a:r>
            <a:r>
              <a:rPr lang="en-US" dirty="0"/>
              <a:t>killing a person without intention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675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algn="ctr"/>
            <a:r>
              <a:rPr lang="cs-CZ" alt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r>
              <a:rPr lang="cs-CZ" altLang="cs-CZ" sz="1400" dirty="0" err="1" smtClean="0">
                <a:latin typeface="Calibri" pitchFamily="34" charset="0"/>
              </a:rPr>
              <a:t>Slide</a:t>
            </a:r>
            <a:r>
              <a:rPr lang="cs-CZ" altLang="cs-CZ" sz="1400" dirty="0" smtClean="0">
                <a:latin typeface="Calibri" pitchFamily="34" charset="0"/>
              </a:rPr>
              <a:t> </a:t>
            </a:r>
            <a:r>
              <a:rPr lang="cs-CZ" altLang="cs-CZ" sz="1400" dirty="0">
                <a:latin typeface="Calibri" pitchFamily="34" charset="0"/>
              </a:rPr>
              <a:t>3: </a:t>
            </a:r>
            <a:r>
              <a:rPr lang="cs-CZ" altLang="cs-CZ" sz="1400" dirty="0">
                <a:latin typeface="Calibri" pitchFamily="34" charset="0"/>
                <a:hlinkClick r:id="rId3"/>
              </a:rPr>
              <a:t>http://slovnik.seznam.cz</a:t>
            </a:r>
            <a:r>
              <a:rPr lang="cs-CZ" altLang="cs-CZ" sz="1400" dirty="0" smtClean="0">
                <a:latin typeface="Calibri" pitchFamily="34" charset="0"/>
                <a:hlinkClick r:id="rId3"/>
              </a:rPr>
              <a:t>/</a:t>
            </a:r>
            <a:endParaRPr lang="cs-CZ" altLang="cs-CZ" sz="1400" dirty="0" smtClean="0">
              <a:latin typeface="Calibri" pitchFamily="34" charset="0"/>
            </a:endParaRPr>
          </a:p>
          <a:p>
            <a:r>
              <a:rPr lang="cs-CZ" altLang="cs-CZ" sz="1400" dirty="0" smtClean="0">
                <a:latin typeface="Calibri" pitchFamily="34" charset="0"/>
              </a:rPr>
              <a:t>Zdroje: </a:t>
            </a:r>
            <a:r>
              <a:rPr lang="cs-CZ" altLang="cs-CZ" sz="1400" dirty="0" smtClean="0">
                <a:latin typeface="Calibri" pitchFamily="34" charset="0"/>
                <a:hlinkClick r:id="rId4"/>
              </a:rPr>
              <a:t>http:	//</a:t>
            </a:r>
            <a:r>
              <a:rPr lang="cs-CZ" altLang="cs-CZ" sz="1400" dirty="0">
                <a:latin typeface="Calibri" pitchFamily="34" charset="0"/>
                <a:hlinkClick r:id="rId4"/>
              </a:rPr>
              <a:t>www.bridge-online.cz</a:t>
            </a:r>
            <a:r>
              <a:rPr lang="cs-CZ" altLang="cs-CZ" sz="1400" dirty="0" smtClean="0">
                <a:latin typeface="Calibri" pitchFamily="34" charset="0"/>
                <a:hlinkClick r:id="rId4"/>
              </a:rPr>
              <a:t>/</a:t>
            </a:r>
            <a:r>
              <a:rPr lang="cs-CZ" altLang="cs-CZ" sz="1400" dirty="0" smtClean="0">
                <a:latin typeface="Calibri" pitchFamily="34" charset="0"/>
              </a:rPr>
              <a:t>,  </a:t>
            </a:r>
            <a:r>
              <a:rPr lang="cs-CZ" altLang="cs-CZ" sz="1400" dirty="0" smtClean="0">
                <a:latin typeface="Calibri" pitchFamily="34" charset="0"/>
              </a:rPr>
              <a:t>Archiv autora</a:t>
            </a:r>
            <a:endParaRPr lang="cs-CZ" alt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76</TotalTime>
  <Words>379</Words>
  <Application>Microsoft Office PowerPoint</Application>
  <PresentationFormat>Předvádění na obrazovce (4:3)</PresentationFormat>
  <Paragraphs>102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 2003</vt:lpstr>
      <vt:lpstr>Prezentace aplikace PowerPoint</vt:lpstr>
      <vt:lpstr>ANOTACE</vt:lpstr>
      <vt:lpstr>Problems</vt:lpstr>
      <vt:lpstr>Drugs</vt:lpstr>
      <vt:lpstr>Drugs</vt:lpstr>
      <vt:lpstr>Media influence</vt:lpstr>
      <vt:lpstr>Technologies and communication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13</cp:revision>
  <dcterms:created xsi:type="dcterms:W3CDTF">2013-09-26T09:07:54Z</dcterms:created>
  <dcterms:modified xsi:type="dcterms:W3CDTF">2013-11-05T07:56:09Z</dcterms:modified>
</cp:coreProperties>
</file>