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7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DB05F2-1296-45CC-900F-12F138084B40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B6F9C1-23DB-4487-8C14-E6061CC31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9A21A1-7D0E-4462-A0D9-D67E86A4D963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F8BF10-42FA-47CF-A223-7A609D45E224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C155192-7955-4A3E-859A-A6268F7FE56E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9A2EC9-3DCF-41A4-908F-C0D4B8C6AD17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F35C-32FE-47E9-BF0F-F20AA0631666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92DD-2397-4B1E-9256-C01DDACB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57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090A-D101-4B91-AC1D-76183BA3D6AC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4D418-1A98-42BA-90A6-B10088E8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862A-0266-40F5-A64F-0CFF2BF329E9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AB7-A17F-46B3-97BC-0B33857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F39F-763A-45C5-B26E-FE002D334BFF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5A67-5371-473B-8F7F-25058C5E8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50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798D-D32D-4CC1-A4CB-B6D6E9959FDF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5104-38C7-40C9-AF01-F03EBDD5E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2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D30BC-D932-4C70-8709-D79940FB82F0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B2CEB-B5A0-4B1F-A53B-5B96CADFA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5D13-A0D4-4A0B-876D-4AE053845585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E0B1-732D-4A98-AFAE-38A28F9F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00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5152-D488-47F4-8330-D4378302A5B8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3694-23F3-4501-B30F-BD2D4EE2B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4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58DA-482F-4336-837C-0E9749BAB6B8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5815A-0242-4A23-AC64-578BAB1E0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D868-B62E-45DE-ABD3-FDED4553E871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0F1D5-8530-43C4-AC82-D44ABA14E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707BF-5AE3-4F3C-BEB8-D239A994B742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278B-8C05-4FC9-ABDE-E5741A41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8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10FE18C-F195-4C49-B0B9-CF6D50689E2A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03E3D30-D6D9-4FFF-8969-91A889443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168846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VY_32_INOVACE_03C_17_Family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1/8/2013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 vyučovací hodinu.</a:t>
            </a: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Cílem této prezentace je připravit žáka na všeobecné téma k ústní maturitní zkoušce z AJ: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“</a:t>
            </a: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F</a:t>
            </a: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amily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“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Žák bude schopen komunikovat na dané téma (odpovídat na otázky, vést rozhovor) za použití vhodné slovní zásoby.</a:t>
            </a: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2: 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Žáci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si opakují vztahy v rodině přiřazováním.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3: 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Studenti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doplňují do textu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6: Studenti debatují na dané otázky.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Materiál je určen k interaktivní výuce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members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chemeClr val="tx2"/>
                </a:solidFill>
              </a:rPr>
              <a:t>Immediate</a:t>
            </a:r>
            <a:r>
              <a:rPr lang="cs-CZ" b="1" u="sng" dirty="0" smtClean="0">
                <a:solidFill>
                  <a:schemeClr val="tx2"/>
                </a:solidFill>
              </a:rPr>
              <a:t>/</a:t>
            </a:r>
            <a:r>
              <a:rPr lang="cs-CZ" b="1" u="sng" dirty="0" err="1" smtClean="0">
                <a:solidFill>
                  <a:schemeClr val="tx2"/>
                </a:solidFill>
              </a:rPr>
              <a:t>extended</a:t>
            </a:r>
            <a:r>
              <a:rPr lang="cs-CZ" b="1" u="sng" dirty="0" smtClean="0">
                <a:solidFill>
                  <a:schemeClr val="tx2"/>
                </a:solidFill>
              </a:rPr>
              <a:t> </a:t>
            </a:r>
            <a:r>
              <a:rPr lang="cs-CZ" b="1" u="sng" dirty="0" err="1" smtClean="0">
                <a:solidFill>
                  <a:schemeClr val="tx2"/>
                </a:solidFill>
              </a:rPr>
              <a:t>family</a:t>
            </a:r>
            <a:endParaRPr lang="cs-CZ" b="1" u="sng" dirty="0">
              <a:solidFill>
                <a:schemeClr val="tx2"/>
              </a:solidFill>
            </a:endParaRPr>
          </a:p>
          <a:p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Match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words</a:t>
            </a:r>
            <a:endParaRPr lang="cs-CZ" u="sng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err="1" smtClean="0">
                <a:solidFill>
                  <a:schemeClr val="tx2"/>
                </a:solidFill>
              </a:rPr>
              <a:t>Your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mum‘s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grandmother</a:t>
            </a:r>
            <a:r>
              <a:rPr lang="cs-CZ" i="1" dirty="0" smtClean="0">
                <a:solidFill>
                  <a:schemeClr val="tx2"/>
                </a:solidFill>
              </a:rPr>
              <a:t>	</a:t>
            </a:r>
            <a:r>
              <a:rPr lang="cs-CZ" i="1" dirty="0" err="1" smtClean="0">
                <a:solidFill>
                  <a:schemeClr val="tx2"/>
                </a:solidFill>
              </a:rPr>
              <a:t>niece</a:t>
            </a:r>
            <a:endParaRPr lang="cs-CZ" i="1" dirty="0" smtClean="0">
              <a:solidFill>
                <a:schemeClr val="tx2"/>
              </a:solidFill>
            </a:endParaRPr>
          </a:p>
          <a:p>
            <a:r>
              <a:rPr lang="cs-CZ" i="1" dirty="0" err="1" smtClean="0">
                <a:solidFill>
                  <a:schemeClr val="tx2"/>
                </a:solidFill>
              </a:rPr>
              <a:t>Your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wife‘s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mother</a:t>
            </a:r>
            <a:r>
              <a:rPr lang="cs-CZ" i="1" dirty="0" smtClean="0">
                <a:solidFill>
                  <a:schemeClr val="tx2"/>
                </a:solidFill>
              </a:rPr>
              <a:t>		</a:t>
            </a:r>
            <a:r>
              <a:rPr lang="cs-CZ" i="1" dirty="0" err="1" smtClean="0">
                <a:solidFill>
                  <a:schemeClr val="tx2"/>
                </a:solidFill>
              </a:rPr>
              <a:t>mother</a:t>
            </a:r>
            <a:r>
              <a:rPr lang="cs-CZ" i="1" dirty="0" smtClean="0">
                <a:solidFill>
                  <a:schemeClr val="tx2"/>
                </a:solidFill>
              </a:rPr>
              <a:t>-in-</a:t>
            </a:r>
            <a:r>
              <a:rPr lang="cs-CZ" i="1" dirty="0" err="1" smtClean="0">
                <a:solidFill>
                  <a:schemeClr val="tx2"/>
                </a:solidFill>
              </a:rPr>
              <a:t>law</a:t>
            </a:r>
            <a:endParaRPr lang="cs-CZ" i="1" dirty="0" smtClean="0">
              <a:solidFill>
                <a:schemeClr val="tx2"/>
              </a:solidFill>
            </a:endParaRPr>
          </a:p>
          <a:p>
            <a:r>
              <a:rPr lang="cs-CZ" i="1" dirty="0" err="1" smtClean="0">
                <a:solidFill>
                  <a:schemeClr val="tx2"/>
                </a:solidFill>
              </a:rPr>
              <a:t>Your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brother‘s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daughter</a:t>
            </a:r>
            <a:r>
              <a:rPr lang="cs-CZ" i="1" dirty="0" smtClean="0">
                <a:solidFill>
                  <a:schemeClr val="tx2"/>
                </a:solidFill>
              </a:rPr>
              <a:t>	son-in-</a:t>
            </a:r>
            <a:r>
              <a:rPr lang="cs-CZ" i="1" dirty="0" err="1" smtClean="0">
                <a:solidFill>
                  <a:schemeClr val="tx2"/>
                </a:solidFill>
              </a:rPr>
              <a:t>law</a:t>
            </a:r>
            <a:endParaRPr lang="cs-CZ" i="1" dirty="0" smtClean="0">
              <a:solidFill>
                <a:schemeClr val="tx2"/>
              </a:solidFill>
            </a:endParaRPr>
          </a:p>
          <a:p>
            <a:r>
              <a:rPr lang="cs-CZ" i="1" dirty="0" err="1" smtClean="0">
                <a:solidFill>
                  <a:schemeClr val="tx2"/>
                </a:solidFill>
              </a:rPr>
              <a:t>Your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daughter‘s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husband</a:t>
            </a:r>
            <a:r>
              <a:rPr lang="cs-CZ" i="1" dirty="0" smtClean="0">
                <a:solidFill>
                  <a:schemeClr val="tx2"/>
                </a:solidFill>
              </a:rPr>
              <a:t>	</a:t>
            </a:r>
            <a:r>
              <a:rPr lang="cs-CZ" i="1" dirty="0" err="1" smtClean="0">
                <a:solidFill>
                  <a:schemeClr val="tx2"/>
                </a:solidFill>
              </a:rPr>
              <a:t>great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grandmother</a:t>
            </a:r>
            <a:endParaRPr lang="cs-CZ" i="1" dirty="0" smtClean="0">
              <a:solidFill>
                <a:schemeClr val="tx2"/>
              </a:solidFill>
            </a:endParaRPr>
          </a:p>
          <a:p>
            <a:r>
              <a:rPr lang="cs-CZ" i="1" dirty="0" err="1" smtClean="0">
                <a:solidFill>
                  <a:schemeClr val="tx2"/>
                </a:solidFill>
              </a:rPr>
              <a:t>Your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brother‘s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wife</a:t>
            </a:r>
            <a:r>
              <a:rPr lang="cs-CZ" i="1" dirty="0" smtClean="0">
                <a:solidFill>
                  <a:schemeClr val="tx2"/>
                </a:solidFill>
              </a:rPr>
              <a:t>		</a:t>
            </a:r>
            <a:r>
              <a:rPr lang="cs-CZ" i="1" dirty="0" err="1" smtClean="0">
                <a:solidFill>
                  <a:schemeClr val="tx2"/>
                </a:solidFill>
              </a:rPr>
              <a:t>sister</a:t>
            </a:r>
            <a:r>
              <a:rPr lang="cs-CZ" i="1" dirty="0" smtClean="0">
                <a:solidFill>
                  <a:schemeClr val="tx2"/>
                </a:solidFill>
              </a:rPr>
              <a:t>-in-</a:t>
            </a:r>
            <a:r>
              <a:rPr lang="cs-CZ" i="1" dirty="0" err="1" smtClean="0">
                <a:solidFill>
                  <a:schemeClr val="tx2"/>
                </a:solidFill>
              </a:rPr>
              <a:t>law</a:t>
            </a:r>
            <a:endParaRPr lang="cs-CZ" i="1" dirty="0" smtClean="0">
              <a:solidFill>
                <a:schemeClr val="tx2"/>
              </a:solidFill>
            </a:endParaRPr>
          </a:p>
          <a:p>
            <a:r>
              <a:rPr lang="cs-CZ" i="1" dirty="0" err="1" smtClean="0">
                <a:solidFill>
                  <a:schemeClr val="tx2"/>
                </a:solidFill>
              </a:rPr>
              <a:t>Your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mum‘s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sister</a:t>
            </a:r>
            <a:r>
              <a:rPr lang="cs-CZ" i="1" dirty="0" smtClean="0">
                <a:solidFill>
                  <a:schemeClr val="tx2"/>
                </a:solidFill>
              </a:rPr>
              <a:t>		</a:t>
            </a:r>
            <a:r>
              <a:rPr lang="cs-CZ" i="1" dirty="0" err="1" smtClean="0">
                <a:solidFill>
                  <a:schemeClr val="tx2"/>
                </a:solidFill>
              </a:rPr>
              <a:t>cousin</a:t>
            </a:r>
            <a:endParaRPr lang="cs-CZ" i="1" dirty="0" smtClean="0">
              <a:solidFill>
                <a:schemeClr val="tx2"/>
              </a:solidFill>
            </a:endParaRPr>
          </a:p>
          <a:p>
            <a:r>
              <a:rPr lang="cs-CZ" i="1" dirty="0" err="1" smtClean="0">
                <a:solidFill>
                  <a:schemeClr val="tx2"/>
                </a:solidFill>
              </a:rPr>
              <a:t>Your</a:t>
            </a:r>
            <a:r>
              <a:rPr lang="cs-CZ" i="1" dirty="0" smtClean="0">
                <a:solidFill>
                  <a:schemeClr val="tx2"/>
                </a:solidFill>
              </a:rPr>
              <a:t> </a:t>
            </a:r>
            <a:r>
              <a:rPr lang="cs-CZ" i="1" dirty="0" err="1" smtClean="0">
                <a:solidFill>
                  <a:schemeClr val="tx2"/>
                </a:solidFill>
              </a:rPr>
              <a:t>uncle‘s</a:t>
            </a:r>
            <a:r>
              <a:rPr lang="cs-CZ" i="1" dirty="0" smtClean="0">
                <a:solidFill>
                  <a:schemeClr val="tx2"/>
                </a:solidFill>
              </a:rPr>
              <a:t> son			</a:t>
            </a:r>
            <a:r>
              <a:rPr lang="cs-CZ" i="1" dirty="0" err="1" smtClean="0">
                <a:solidFill>
                  <a:schemeClr val="tx2"/>
                </a:solidFill>
              </a:rPr>
              <a:t>aunt</a:t>
            </a:r>
            <a:endParaRPr lang="cs-CZ" i="1" dirty="0" smtClean="0">
              <a:solidFill>
                <a:schemeClr val="tx2"/>
              </a:solidFill>
            </a:endParaRPr>
          </a:p>
          <a:p>
            <a:endParaRPr lang="cs-CZ" i="1" dirty="0">
              <a:solidFill>
                <a:schemeClr val="tx2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716016" y="2708920"/>
            <a:ext cx="36004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707904" y="3068960"/>
            <a:ext cx="136815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391980" y="2708920"/>
            <a:ext cx="68407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572000" y="3645024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707904" y="4509120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563888" y="4869160"/>
            <a:ext cx="151216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275856" y="4941168"/>
            <a:ext cx="180020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Foster</a:t>
            </a:r>
            <a:r>
              <a:rPr lang="cs-CZ" b="1" dirty="0" smtClean="0"/>
              <a:t>, </a:t>
            </a:r>
            <a:r>
              <a:rPr lang="cs-CZ" b="1" dirty="0" err="1" smtClean="0"/>
              <a:t>orphan</a:t>
            </a:r>
            <a:r>
              <a:rPr lang="cs-CZ" b="1" dirty="0" smtClean="0"/>
              <a:t>, step, single, </a:t>
            </a:r>
            <a:r>
              <a:rPr lang="cs-CZ" b="1" dirty="0" err="1" smtClean="0"/>
              <a:t>widowed</a:t>
            </a:r>
            <a:r>
              <a:rPr lang="cs-CZ" b="1" dirty="0" smtClean="0"/>
              <a:t>, </a:t>
            </a:r>
            <a:r>
              <a:rPr lang="cs-CZ" b="1" dirty="0" err="1" smtClean="0"/>
              <a:t>gatherings</a:t>
            </a:r>
            <a:r>
              <a:rPr lang="cs-CZ" b="1" dirty="0" smtClean="0"/>
              <a:t>, </a:t>
            </a:r>
            <a:r>
              <a:rPr lang="cs-CZ" b="1" dirty="0" err="1" smtClean="0"/>
              <a:t>newly</a:t>
            </a:r>
            <a:r>
              <a:rPr lang="cs-CZ" b="1" dirty="0" smtClean="0"/>
              <a:t>, </a:t>
            </a:r>
            <a:r>
              <a:rPr lang="cs-CZ" b="1" dirty="0" err="1" smtClean="0"/>
              <a:t>stag</a:t>
            </a:r>
            <a:r>
              <a:rPr lang="cs-CZ" b="1" dirty="0" smtClean="0"/>
              <a:t>, groom, hen</a:t>
            </a:r>
          </a:p>
          <a:p>
            <a:r>
              <a:rPr lang="cs-CZ" dirty="0" smtClean="0"/>
              <a:t>Edgar Allan </a:t>
            </a:r>
            <a:r>
              <a:rPr lang="cs-CZ" dirty="0" err="1" smtClean="0"/>
              <a:t>Poe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……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age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2. </a:t>
            </a:r>
            <a:r>
              <a:rPr lang="cs-CZ" dirty="0" err="1" smtClean="0"/>
              <a:t>Before</a:t>
            </a:r>
            <a:r>
              <a:rPr lang="cs-CZ" dirty="0" smtClean="0"/>
              <a:t> his ……..and…….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a …..</a:t>
            </a:r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died</a:t>
            </a:r>
            <a:r>
              <a:rPr lang="cs-CZ" dirty="0" smtClean="0"/>
              <a:t> and </a:t>
            </a:r>
            <a:r>
              <a:rPr lang="cs-CZ" dirty="0" err="1" smtClean="0"/>
              <a:t>little</a:t>
            </a:r>
            <a:r>
              <a:rPr lang="cs-CZ" dirty="0" smtClean="0"/>
              <a:t> Edgar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a ……..</a:t>
            </a:r>
            <a:r>
              <a:rPr lang="cs-CZ" dirty="0" err="1" smtClean="0"/>
              <a:t>family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err="1" smtClean="0"/>
              <a:t>Weddings</a:t>
            </a:r>
            <a:r>
              <a:rPr lang="cs-CZ" dirty="0" smtClean="0"/>
              <a:t> are happy </a:t>
            </a:r>
            <a:r>
              <a:rPr lang="cs-CZ" dirty="0" err="1" smtClean="0"/>
              <a:t>family</a:t>
            </a:r>
            <a:r>
              <a:rPr lang="cs-CZ" dirty="0" smtClean="0"/>
              <a:t>……… .But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wedding</a:t>
            </a:r>
            <a:r>
              <a:rPr lang="cs-CZ" dirty="0" smtClean="0"/>
              <a:t> </a:t>
            </a:r>
            <a:r>
              <a:rPr lang="cs-CZ" dirty="0" err="1" smtClean="0"/>
              <a:t>bride</a:t>
            </a:r>
            <a:r>
              <a:rPr lang="cs-CZ" dirty="0" smtClean="0"/>
              <a:t>-to-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invites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 to her…….party, </a:t>
            </a:r>
            <a:r>
              <a:rPr lang="cs-CZ" dirty="0" err="1" smtClean="0"/>
              <a:t>ending</a:t>
            </a:r>
            <a:r>
              <a:rPr lang="cs-CZ" dirty="0" smtClean="0"/>
              <a:t> up much </a:t>
            </a:r>
            <a:r>
              <a:rPr lang="cs-CZ" dirty="0" err="1" smtClean="0"/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…….. </a:t>
            </a:r>
            <a:r>
              <a:rPr lang="cs-CZ" dirty="0" err="1" smtClean="0"/>
              <a:t>at</a:t>
            </a:r>
            <a:r>
              <a:rPr lang="cs-CZ" dirty="0" smtClean="0"/>
              <a:t> his ……party. And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weeding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………</a:t>
            </a:r>
            <a:r>
              <a:rPr lang="cs-CZ" dirty="0" err="1" smtClean="0"/>
              <a:t>weds</a:t>
            </a:r>
            <a:r>
              <a:rPr lang="cs-CZ" dirty="0" smtClean="0"/>
              <a:t> </a:t>
            </a:r>
            <a:r>
              <a:rPr lang="cs-CZ" dirty="0" err="1" smtClean="0"/>
              <a:t>move</a:t>
            </a:r>
            <a:r>
              <a:rPr lang="cs-CZ" dirty="0" smtClean="0"/>
              <a:t> in </a:t>
            </a:r>
            <a:r>
              <a:rPr lang="cs-CZ" dirty="0" err="1" smtClean="0"/>
              <a:t>together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21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Foster, orphan, step, single, widowed, gatherings, newly, stag, groom, hen</a:t>
            </a:r>
          </a:p>
          <a:p>
            <a:r>
              <a:rPr lang="en-US" dirty="0"/>
              <a:t>Edgar Allan Poe was </a:t>
            </a:r>
            <a:r>
              <a:rPr lang="en-US" dirty="0" smtClean="0"/>
              <a:t>an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orphan</a:t>
            </a:r>
            <a:r>
              <a:rPr lang="cs-CZ" dirty="0" smtClean="0"/>
              <a:t> </a:t>
            </a:r>
            <a:r>
              <a:rPr lang="en-US" dirty="0" smtClean="0"/>
              <a:t>at </a:t>
            </a:r>
            <a:r>
              <a:rPr lang="en-US" dirty="0"/>
              <a:t>age of 2. Before </a:t>
            </a:r>
            <a:r>
              <a:rPr lang="en-US" dirty="0" smtClean="0"/>
              <a:t>his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widowed</a:t>
            </a:r>
            <a:r>
              <a:rPr lang="cs-CZ" dirty="0" smtClean="0"/>
              <a:t> </a:t>
            </a:r>
            <a:r>
              <a:rPr lang="en-US" dirty="0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single</a:t>
            </a:r>
            <a:r>
              <a:rPr lang="cs-CZ" dirty="0" smtClean="0"/>
              <a:t> m</a:t>
            </a:r>
            <a:r>
              <a:rPr lang="en-US" dirty="0" smtClean="0"/>
              <a:t>other </a:t>
            </a:r>
            <a:r>
              <a:rPr lang="en-US" dirty="0"/>
              <a:t>could find </a:t>
            </a:r>
            <a:r>
              <a:rPr lang="en-US" dirty="0" smtClean="0"/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step</a:t>
            </a:r>
            <a:r>
              <a:rPr lang="cs-CZ" dirty="0" smtClean="0"/>
              <a:t> </a:t>
            </a:r>
            <a:r>
              <a:rPr lang="en-US" dirty="0" smtClean="0"/>
              <a:t>father</a:t>
            </a:r>
            <a:r>
              <a:rPr lang="en-US" dirty="0"/>
              <a:t>, she died and little Edgar got into a </a:t>
            </a:r>
            <a:r>
              <a:rPr lang="cs-CZ" dirty="0" err="1" smtClean="0">
                <a:solidFill>
                  <a:srgbClr val="FF0000"/>
                </a:solidFill>
              </a:rPr>
              <a:t>foster</a:t>
            </a:r>
            <a:r>
              <a:rPr lang="cs-CZ" dirty="0" smtClean="0"/>
              <a:t> </a:t>
            </a:r>
            <a:r>
              <a:rPr lang="en-US" dirty="0" smtClean="0"/>
              <a:t>family</a:t>
            </a:r>
            <a:r>
              <a:rPr lang="en-US" dirty="0"/>
              <a:t>. </a:t>
            </a:r>
          </a:p>
          <a:p>
            <a:r>
              <a:rPr lang="en-US" dirty="0"/>
              <a:t>Weddings are happy </a:t>
            </a:r>
            <a:r>
              <a:rPr lang="en-US" dirty="0" smtClean="0"/>
              <a:t>family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gatherings</a:t>
            </a:r>
            <a:r>
              <a:rPr lang="en-US" dirty="0" smtClean="0"/>
              <a:t>.But </a:t>
            </a:r>
            <a:r>
              <a:rPr lang="en-US" dirty="0"/>
              <a:t>before wedding bride-to-be invites girls to </a:t>
            </a:r>
            <a:r>
              <a:rPr lang="en-US" dirty="0" smtClean="0"/>
              <a:t>her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hen</a:t>
            </a:r>
            <a:r>
              <a:rPr lang="cs-CZ" dirty="0" smtClean="0"/>
              <a:t> </a:t>
            </a:r>
            <a:r>
              <a:rPr lang="en-US" dirty="0" smtClean="0"/>
              <a:t>party</a:t>
            </a:r>
            <a:r>
              <a:rPr lang="en-US" dirty="0"/>
              <a:t>, ending up much better than the </a:t>
            </a:r>
            <a:r>
              <a:rPr lang="cs-CZ" dirty="0" smtClean="0">
                <a:solidFill>
                  <a:srgbClr val="FF0000"/>
                </a:solidFill>
              </a:rPr>
              <a:t>groom</a:t>
            </a:r>
            <a:r>
              <a:rPr lang="en-US" dirty="0" smtClean="0"/>
              <a:t> </a:t>
            </a:r>
            <a:r>
              <a:rPr lang="en-US" dirty="0"/>
              <a:t>at his </a:t>
            </a:r>
            <a:r>
              <a:rPr lang="cs-CZ" dirty="0" err="1" smtClean="0">
                <a:solidFill>
                  <a:srgbClr val="FF0000"/>
                </a:solidFill>
              </a:rPr>
              <a:t>stag</a:t>
            </a:r>
            <a:r>
              <a:rPr lang="cs-CZ" dirty="0" smtClean="0"/>
              <a:t> </a:t>
            </a:r>
            <a:r>
              <a:rPr lang="en-US" dirty="0" smtClean="0"/>
              <a:t>party</a:t>
            </a:r>
            <a:r>
              <a:rPr lang="en-US" dirty="0"/>
              <a:t>. And after </a:t>
            </a:r>
            <a:r>
              <a:rPr lang="en-US" dirty="0" smtClean="0"/>
              <a:t>we</a:t>
            </a:r>
            <a:r>
              <a:rPr lang="cs-CZ" dirty="0" smtClean="0"/>
              <a:t>d</a:t>
            </a:r>
            <a:r>
              <a:rPr lang="en-US" dirty="0" smtClean="0"/>
              <a:t>ding 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newly</a:t>
            </a:r>
            <a:r>
              <a:rPr lang="cs-CZ" dirty="0" smtClean="0"/>
              <a:t> </a:t>
            </a:r>
            <a:r>
              <a:rPr lang="en-US" dirty="0" smtClean="0"/>
              <a:t>weds </a:t>
            </a:r>
            <a:r>
              <a:rPr lang="en-US" dirty="0"/>
              <a:t>move in together.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59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Make </a:t>
            </a:r>
            <a:r>
              <a:rPr lang="cs-CZ" sz="4000" dirty="0" err="1" smtClean="0"/>
              <a:t>two</a:t>
            </a:r>
            <a:r>
              <a:rPr lang="cs-CZ" sz="4000" dirty="0" smtClean="0"/>
              <a:t> </a:t>
            </a:r>
            <a:r>
              <a:rPr lang="cs-CZ" sz="4000" dirty="0" err="1" smtClean="0"/>
              <a:t>teams</a:t>
            </a:r>
            <a:r>
              <a:rPr lang="cs-CZ" sz="4000" dirty="0" smtClean="0"/>
              <a:t> to </a:t>
            </a:r>
            <a:r>
              <a:rPr lang="cs-CZ" sz="4000" dirty="0" err="1" smtClean="0"/>
              <a:t>have</a:t>
            </a:r>
            <a:r>
              <a:rPr lang="cs-CZ" sz="4000" dirty="0" smtClean="0"/>
              <a:t> a </a:t>
            </a:r>
            <a:r>
              <a:rPr lang="cs-CZ" sz="4000" dirty="0" err="1" smtClean="0"/>
              <a:t>debate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are pros and </a:t>
            </a:r>
            <a:r>
              <a:rPr lang="cs-CZ" sz="2800" b="1" dirty="0" err="1" smtClean="0"/>
              <a:t>cons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only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child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compared</a:t>
            </a:r>
            <a:r>
              <a:rPr lang="cs-CZ" sz="2800" b="1" dirty="0" smtClean="0"/>
              <a:t> to a big </a:t>
            </a:r>
            <a:r>
              <a:rPr lang="cs-CZ" sz="2800" b="1" dirty="0" err="1" smtClean="0"/>
              <a:t>family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Talk </a:t>
            </a:r>
            <a:r>
              <a:rPr lang="cs-CZ" sz="2800" b="1" dirty="0" err="1" smtClean="0"/>
              <a:t>about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social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roles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within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family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6078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ctr"/>
            <a:r>
              <a:rPr lang="cs-CZ" alt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r>
              <a:rPr lang="cs-CZ" altLang="cs-CZ" sz="1400" dirty="0" smtClean="0">
                <a:latin typeface="Calibri" pitchFamily="34" charset="0"/>
              </a:rPr>
              <a:t>Zdroje : </a:t>
            </a:r>
            <a:r>
              <a:rPr lang="cs-CZ" altLang="cs-CZ" sz="1400" dirty="0" smtClean="0">
                <a:latin typeface="Calibri" pitchFamily="34" charset="0"/>
                <a:hlinkClick r:id="rId3"/>
              </a:rPr>
              <a:t>http</a:t>
            </a:r>
            <a:r>
              <a:rPr lang="cs-CZ" altLang="cs-CZ" sz="1400" dirty="0">
                <a:latin typeface="Calibri" pitchFamily="34" charset="0"/>
                <a:hlinkClick r:id="rId3"/>
              </a:rPr>
              <a:t>://www.bridge-online.cz</a:t>
            </a:r>
            <a:r>
              <a:rPr lang="cs-CZ" altLang="cs-CZ" sz="1400" dirty="0" smtClean="0">
                <a:latin typeface="Calibri" pitchFamily="34" charset="0"/>
                <a:hlinkClick r:id="rId3"/>
              </a:rPr>
              <a:t>/</a:t>
            </a:r>
            <a:r>
              <a:rPr lang="cs-CZ" altLang="cs-CZ" sz="1400" dirty="0" smtClean="0">
                <a:latin typeface="Calibri" pitchFamily="34" charset="0"/>
              </a:rPr>
              <a:t>, archiv autora</a:t>
            </a:r>
            <a:endParaRPr lang="cs-CZ" alt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53</TotalTime>
  <Words>368</Words>
  <Application>Microsoft Office PowerPoint</Application>
  <PresentationFormat>Předvádění na obrazovce (4:3)</PresentationFormat>
  <Paragraphs>52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 2003</vt:lpstr>
      <vt:lpstr>Prezentace aplikace PowerPoint</vt:lpstr>
      <vt:lpstr>ANOTACE</vt:lpstr>
      <vt:lpstr>Family members</vt:lpstr>
      <vt:lpstr>Fill in the words</vt:lpstr>
      <vt:lpstr>Fill in the words</vt:lpstr>
      <vt:lpstr>Make two teams to have a debate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David Rohusch</cp:lastModifiedBy>
  <cp:revision>10</cp:revision>
  <dcterms:created xsi:type="dcterms:W3CDTF">2013-09-26T09:07:54Z</dcterms:created>
  <dcterms:modified xsi:type="dcterms:W3CDTF">2013-11-25T10:32:01Z</dcterms:modified>
</cp:coreProperties>
</file>