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960" autoAdjust="0"/>
    <p:restoredTop sz="94660"/>
  </p:normalViewPr>
  <p:slideViewPr>
    <p:cSldViewPr>
      <p:cViewPr varScale="1">
        <p:scale>
          <a:sx n="67" d="100"/>
          <a:sy n="67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1139-391A-40FB-9F32-BE9A3FE7D07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C6810-4DA2-487B-A626-B1D759226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95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1139-391A-40FB-9F32-BE9A3FE7D07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C6810-4DA2-487B-A626-B1D759226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2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1139-391A-40FB-9F32-BE9A3FE7D07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C6810-4DA2-487B-A626-B1D759226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97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1139-391A-40FB-9F32-BE9A3FE7D07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C6810-4DA2-487B-A626-B1D759226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384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1139-391A-40FB-9F32-BE9A3FE7D07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C6810-4DA2-487B-A626-B1D759226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175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1139-391A-40FB-9F32-BE9A3FE7D07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C6810-4DA2-487B-A626-B1D759226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721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1139-391A-40FB-9F32-BE9A3FE7D07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C6810-4DA2-487B-A626-B1D759226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034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1139-391A-40FB-9F32-BE9A3FE7D07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C6810-4DA2-487B-A626-B1D759226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973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1139-391A-40FB-9F32-BE9A3FE7D07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C6810-4DA2-487B-A626-B1D759226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32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1139-391A-40FB-9F32-BE9A3FE7D07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C6810-4DA2-487B-A626-B1D759226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697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1139-391A-40FB-9F32-BE9A3FE7D07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C6810-4DA2-487B-A626-B1D759226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457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B1139-391A-40FB-9F32-BE9A3FE7D07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C6810-4DA2-487B-A626-B1D759226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526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332656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51820" y="1772816"/>
            <a:ext cx="3240360" cy="298284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575329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VY_32_INOVACE_13_Výběr slov - vláček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629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484784"/>
            <a:ext cx="8568952" cy="2592288"/>
          </a:xfrm>
        </p:spPr>
        <p:txBody>
          <a:bodyPr>
            <a:prstTxWarp prst="textArchUp">
              <a:avLst/>
            </a:prstTxWarp>
            <a:noAutofit/>
          </a:bodyPr>
          <a:lstStyle/>
          <a:p>
            <a:r>
              <a:rPr lang="cs-CZ" sz="8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Výběr slov - vláček</a:t>
            </a:r>
            <a:endParaRPr lang="cs-CZ" sz="8000" b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229200"/>
            <a:ext cx="6400800" cy="127099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Helena</a:t>
            </a:r>
          </a:p>
          <a:p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Švirková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Milfaitová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0335"/>
            <a:ext cx="3456384" cy="303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8996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7524" y="1772816"/>
            <a:ext cx="8568952" cy="1691730"/>
          </a:xfrm>
        </p:spPr>
        <p:txBody>
          <a:bodyPr>
            <a:prstTxWarp prst="textArchUp">
              <a:avLst/>
            </a:prstTxWarp>
            <a:noAutofit/>
          </a:bodyPr>
          <a:lstStyle/>
          <a:p>
            <a:r>
              <a:rPr lang="cs-CZ" sz="6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Vyber slova z vagonků </a:t>
            </a:r>
            <a:br>
              <a:rPr lang="cs-CZ" sz="6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</a:br>
            <a:r>
              <a:rPr lang="cs-CZ" sz="6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a doplň do vět:</a:t>
            </a:r>
            <a:endParaRPr lang="cs-CZ" sz="4800" b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7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1566573" cy="1518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1842612" y="2865876"/>
            <a:ext cx="16358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ořechy.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44280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rohy.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292080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motýl.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948264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noviny.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3528" y="3867545"/>
            <a:ext cx="1959664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Děda čte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127760" y="3867545"/>
            <a:ext cx="1959664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Koza má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3528" y="4736957"/>
            <a:ext cx="3133146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Veverka louská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3528" y="5633323"/>
            <a:ext cx="3133146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květině sedí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2283192" y="4057277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456674" y="4926689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7096042" y="4078944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3456674" y="5846474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27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7524" y="1772816"/>
            <a:ext cx="8568952" cy="1691730"/>
          </a:xfrm>
        </p:spPr>
        <p:txBody>
          <a:bodyPr>
            <a:prstTxWarp prst="textArchUp">
              <a:avLst/>
            </a:prstTxWarp>
            <a:noAutofit/>
          </a:bodyPr>
          <a:lstStyle/>
          <a:p>
            <a:r>
              <a:rPr lang="cs-CZ" sz="6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Vyber slova z vagonků </a:t>
            </a:r>
            <a:br>
              <a:rPr lang="cs-CZ" sz="6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</a:br>
            <a:r>
              <a:rPr lang="cs-CZ" sz="6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a doplň do vět:</a:t>
            </a:r>
            <a:endParaRPr lang="cs-CZ" sz="4800" b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7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1566573" cy="1518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323528" y="3867545"/>
            <a:ext cx="1959664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Děda čte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127760" y="3867545"/>
            <a:ext cx="1959664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Koza má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3528" y="4736957"/>
            <a:ext cx="3133146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Veverka louská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3528" y="5633323"/>
            <a:ext cx="3133146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květině sedí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2283192" y="4057277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456674" y="4926689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7096042" y="4078944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3456674" y="5846474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775560" y="6331106"/>
            <a:ext cx="2116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klikej na vagónky</a:t>
            </a:r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1890100" y="2865876"/>
            <a:ext cx="1566573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ořechy.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44280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rohy.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292080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motýl.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948264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noviny.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74845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21387E-6 L 0.1915 0.2709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66" y="135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21387E-6 L 0.41406 0.1449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94" y="72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21387E-6 L -0.16771 0.4071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85" y="20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21387E-6 L -0.48264 0.1449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32" y="72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7524" y="1772816"/>
            <a:ext cx="8568952" cy="1691730"/>
          </a:xfrm>
        </p:spPr>
        <p:txBody>
          <a:bodyPr>
            <a:prstTxWarp prst="textArchUp">
              <a:avLst/>
            </a:prstTxWarp>
            <a:noAutofit/>
          </a:bodyPr>
          <a:lstStyle/>
          <a:p>
            <a:r>
              <a:rPr lang="cs-CZ" sz="6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Vyber slova z vagonků </a:t>
            </a:r>
            <a:br>
              <a:rPr lang="cs-CZ" sz="6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</a:br>
            <a:r>
              <a:rPr lang="cs-CZ" sz="6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a doplň do vět:</a:t>
            </a:r>
            <a:endParaRPr lang="cs-CZ" sz="4800" b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7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1728192" cy="1518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2008400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vlaky.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44280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líný!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292080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hory.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948264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boudy.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3528" y="3867545"/>
            <a:ext cx="1959664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Alík spí u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127760" y="3867545"/>
            <a:ext cx="1959664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Nebuď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3528" y="4736957"/>
            <a:ext cx="3133146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nádraží stojí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3528" y="5633323"/>
            <a:ext cx="3320752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zimě jezdíme na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2283192" y="4057277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456674" y="4926689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7096042" y="4078944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3644280" y="5823055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815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7524" y="1772816"/>
            <a:ext cx="8568952" cy="1691730"/>
          </a:xfrm>
        </p:spPr>
        <p:txBody>
          <a:bodyPr>
            <a:prstTxWarp prst="textArchUp">
              <a:avLst/>
            </a:prstTxWarp>
            <a:noAutofit/>
          </a:bodyPr>
          <a:lstStyle/>
          <a:p>
            <a:r>
              <a:rPr lang="cs-CZ" sz="6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Vyber slova </a:t>
            </a:r>
            <a:r>
              <a:rPr lang="cs-CZ" sz="6000" b="1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z vagonků </a:t>
            </a:r>
            <a:r>
              <a:rPr lang="cs-CZ" sz="6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/>
            </a:r>
            <a:br>
              <a:rPr lang="cs-CZ" sz="6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</a:br>
            <a:r>
              <a:rPr lang="cs-CZ" sz="6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a doplň do vět:</a:t>
            </a:r>
            <a:endParaRPr lang="cs-CZ" sz="4800" b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7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1728192" cy="1518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323528" y="3867545"/>
            <a:ext cx="1959664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Alík spí u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127760" y="3867545"/>
            <a:ext cx="1959664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Nebuď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3528" y="4736957"/>
            <a:ext cx="3133146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nádraží stojí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3528" y="5633323"/>
            <a:ext cx="3320752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zimě jezdíme na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2283192" y="4057277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456674" y="4926689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7096042" y="4078944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3644280" y="5827762"/>
            <a:ext cx="489204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775560" y="6331106"/>
            <a:ext cx="2116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klikej na vagónky</a:t>
            </a:r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2008400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vlaky.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44280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líný!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292080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hory.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948264" y="2865876"/>
            <a:ext cx="1483480" cy="864096"/>
          </a:xfrm>
          <a:prstGeom prst="round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boudy.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5283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21387E-6 L 0.1915 0.2709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66" y="135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21387E-6 L 0.41406 0.1449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94" y="72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21387E-6 L -0.1441 0.4071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05" y="20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21387E-6 L -0.48264 0.1449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32" y="72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484784"/>
            <a:ext cx="8568952" cy="2592288"/>
          </a:xfrm>
        </p:spPr>
        <p:txBody>
          <a:bodyPr>
            <a:prstTxWarp prst="textArchUp">
              <a:avLst/>
            </a:prstTxWarp>
            <a:noAutofit/>
          </a:bodyPr>
          <a:lstStyle/>
          <a:p>
            <a:r>
              <a:rPr lang="cs-CZ" sz="80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Zdroje</a:t>
            </a:r>
            <a:endParaRPr lang="cs-CZ" sz="8000" b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661248"/>
            <a:ext cx="6400800" cy="838944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  <a:p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Office.com</a:t>
            </a:r>
          </a:p>
          <a:p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0335"/>
            <a:ext cx="3456384" cy="303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152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124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Výběr slov - vláček</vt:lpstr>
      <vt:lpstr>Vyber slova z vagonků  a doplň do vět:</vt:lpstr>
      <vt:lpstr>Vyber slova z vagonků  a doplň do vět:</vt:lpstr>
      <vt:lpstr>Vyber slova z vagonků  a doplň do vět:</vt:lpstr>
      <vt:lpstr>Vyber slova z vagonků  a doplň do vět: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</cp:revision>
  <dcterms:created xsi:type="dcterms:W3CDTF">2011-09-03T19:19:46Z</dcterms:created>
  <dcterms:modified xsi:type="dcterms:W3CDTF">2011-11-14T19:19:53Z</dcterms:modified>
</cp:coreProperties>
</file>