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7" r:id="rId1"/>
  </p:sldMasterIdLst>
  <p:notesMasterIdLst>
    <p:notesMasterId r:id="rId16"/>
  </p:notesMasterIdLst>
  <p:sldIdLst>
    <p:sldId id="269" r:id="rId2"/>
    <p:sldId id="270" r:id="rId3"/>
    <p:sldId id="256" r:id="rId4"/>
    <p:sldId id="258" r:id="rId5"/>
    <p:sldId id="257" r:id="rId6"/>
    <p:sldId id="260" r:id="rId7"/>
    <p:sldId id="259" r:id="rId8"/>
    <p:sldId id="262" r:id="rId9"/>
    <p:sldId id="263" r:id="rId10"/>
    <p:sldId id="264" r:id="rId11"/>
    <p:sldId id="265" r:id="rId12"/>
    <p:sldId id="267" r:id="rId13"/>
    <p:sldId id="271" r:id="rId14"/>
    <p:sldId id="26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FF"/>
    <a:srgbClr val="99CC00"/>
    <a:srgbClr val="FF0000"/>
    <a:srgbClr val="FFCC00"/>
    <a:srgbClr val="6600CC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729" autoAdjust="0"/>
    <p:restoredTop sz="94728" autoAdjust="0"/>
  </p:normalViewPr>
  <p:slideViewPr>
    <p:cSldViewPr>
      <p:cViewPr varScale="1">
        <p:scale>
          <a:sx n="97" d="100"/>
          <a:sy n="97" d="100"/>
        </p:scale>
        <p:origin x="-11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12592BD7-F135-4BB9-ACC6-781590689C26}" type="datetimeFigureOut">
              <a:rPr lang="cs-CZ"/>
              <a:pPr>
                <a:defRPr/>
              </a:pPr>
              <a:t>16.1.2014</a:t>
            </a:fld>
            <a:endParaRPr lang="cs-CZ"/>
          </a:p>
        </p:txBody>
      </p:sp>
      <p:sp>
        <p:nvSpPr>
          <p:cNvPr id="17412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84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4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26E892D6-E55E-4E9D-ADB3-065C4F4AB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>
              <a:solidFill>
                <a:srgbClr val="FFCC00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>
                <a:gd name="T0" fmla="*/ 5776 w 5740"/>
                <a:gd name="T1" fmla="*/ 617 h 4316"/>
                <a:gd name="T2" fmla="*/ 0 w 5740"/>
                <a:gd name="T3" fmla="*/ 617 h 4316"/>
                <a:gd name="T4" fmla="*/ 0 w 5740"/>
                <a:gd name="T5" fmla="*/ 0 h 4316"/>
                <a:gd name="T6" fmla="*/ 5776 w 5740"/>
                <a:gd name="T7" fmla="*/ 0 h 4316"/>
                <a:gd name="T8" fmla="*/ 5776 w 5740"/>
                <a:gd name="T9" fmla="*/ 617 h 4316"/>
                <a:gd name="T10" fmla="*/ 5776 w 5740"/>
                <a:gd name="T11" fmla="*/ 617 h 43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57" name="Oval 5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8" name="Oval 6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9" name="Oval 7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0" name="Oval 8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1" name="Oval 9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2" name="Freeform 10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>
                  <a:gd name="T0" fmla="*/ 376 w 382"/>
                  <a:gd name="T1" fmla="*/ 12 h 161"/>
                  <a:gd name="T2" fmla="*/ 257 w 382"/>
                  <a:gd name="T3" fmla="*/ 24 h 161"/>
                  <a:gd name="T4" fmla="*/ 149 w 382"/>
                  <a:gd name="T5" fmla="*/ 54 h 161"/>
                  <a:gd name="T6" fmla="*/ 101 w 382"/>
                  <a:gd name="T7" fmla="*/ 77 h 161"/>
                  <a:gd name="T8" fmla="*/ 59 w 382"/>
                  <a:gd name="T9" fmla="*/ 101 h 161"/>
                  <a:gd name="T10" fmla="*/ 24 w 382"/>
                  <a:gd name="T11" fmla="*/ 131 h 161"/>
                  <a:gd name="T12" fmla="*/ 0 w 382"/>
                  <a:gd name="T13" fmla="*/ 161 h 161"/>
                  <a:gd name="T14" fmla="*/ 0 w 382"/>
                  <a:gd name="T15" fmla="*/ 137 h 161"/>
                  <a:gd name="T16" fmla="*/ 29 w 382"/>
                  <a:gd name="T17" fmla="*/ 107 h 161"/>
                  <a:gd name="T18" fmla="*/ 65 w 382"/>
                  <a:gd name="T19" fmla="*/ 83 h 161"/>
                  <a:gd name="T20" fmla="*/ 155 w 382"/>
                  <a:gd name="T21" fmla="*/ 36 h 161"/>
                  <a:gd name="T22" fmla="*/ 257 w 382"/>
                  <a:gd name="T23" fmla="*/ 12 h 161"/>
                  <a:gd name="T24" fmla="*/ 376 w 382"/>
                  <a:gd name="T25" fmla="*/ 0 h 161"/>
                  <a:gd name="T26" fmla="*/ 376 w 382"/>
                  <a:gd name="T27" fmla="*/ 0 h 161"/>
                  <a:gd name="T28" fmla="*/ 382 w 382"/>
                  <a:gd name="T29" fmla="*/ 0 h 161"/>
                  <a:gd name="T30" fmla="*/ 382 w 382"/>
                  <a:gd name="T31" fmla="*/ 12 h 161"/>
                  <a:gd name="T32" fmla="*/ 376 w 382"/>
                  <a:gd name="T33" fmla="*/ 12 h 161"/>
                  <a:gd name="T34" fmla="*/ 376 w 382"/>
                  <a:gd name="T35" fmla="*/ 12 h 161"/>
                  <a:gd name="T36" fmla="*/ 376 w 382"/>
                  <a:gd name="T37" fmla="*/ 12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3" name="Freeform 11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>
                  <a:gd name="T0" fmla="*/ 257 w 443"/>
                  <a:gd name="T1" fmla="*/ 54 h 66"/>
                  <a:gd name="T2" fmla="*/ 353 w 443"/>
                  <a:gd name="T3" fmla="*/ 48 h 66"/>
                  <a:gd name="T4" fmla="*/ 443 w 443"/>
                  <a:gd name="T5" fmla="*/ 24 h 66"/>
                  <a:gd name="T6" fmla="*/ 443 w 443"/>
                  <a:gd name="T7" fmla="*/ 36 h 66"/>
                  <a:gd name="T8" fmla="*/ 353 w 443"/>
                  <a:gd name="T9" fmla="*/ 60 h 66"/>
                  <a:gd name="T10" fmla="*/ 257 w 443"/>
                  <a:gd name="T11" fmla="*/ 66 h 66"/>
                  <a:gd name="T12" fmla="*/ 186 w 443"/>
                  <a:gd name="T13" fmla="*/ 60 h 66"/>
                  <a:gd name="T14" fmla="*/ 120 w 443"/>
                  <a:gd name="T15" fmla="*/ 48 h 66"/>
                  <a:gd name="T16" fmla="*/ 60 w 443"/>
                  <a:gd name="T17" fmla="*/ 36 h 66"/>
                  <a:gd name="T18" fmla="*/ 0 w 443"/>
                  <a:gd name="T19" fmla="*/ 12 h 66"/>
                  <a:gd name="T20" fmla="*/ 0 w 443"/>
                  <a:gd name="T21" fmla="*/ 0 h 66"/>
                  <a:gd name="T22" fmla="*/ 54 w 443"/>
                  <a:gd name="T23" fmla="*/ 24 h 66"/>
                  <a:gd name="T24" fmla="*/ 120 w 443"/>
                  <a:gd name="T25" fmla="*/ 36 h 66"/>
                  <a:gd name="T26" fmla="*/ 186 w 443"/>
                  <a:gd name="T27" fmla="*/ 48 h 66"/>
                  <a:gd name="T28" fmla="*/ 257 w 443"/>
                  <a:gd name="T29" fmla="*/ 54 h 66"/>
                  <a:gd name="T30" fmla="*/ 257 w 443"/>
                  <a:gd name="T31" fmla="*/ 54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4" name="Freeform 12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>
                  <a:gd name="T0" fmla="*/ 12 w 89"/>
                  <a:gd name="T1" fmla="*/ 66 h 216"/>
                  <a:gd name="T2" fmla="*/ 18 w 89"/>
                  <a:gd name="T3" fmla="*/ 108 h 216"/>
                  <a:gd name="T4" fmla="*/ 36 w 89"/>
                  <a:gd name="T5" fmla="*/ 144 h 216"/>
                  <a:gd name="T6" fmla="*/ 60 w 89"/>
                  <a:gd name="T7" fmla="*/ 180 h 216"/>
                  <a:gd name="T8" fmla="*/ 89 w 89"/>
                  <a:gd name="T9" fmla="*/ 216 h 216"/>
                  <a:gd name="T10" fmla="*/ 72 w 89"/>
                  <a:gd name="T11" fmla="*/ 216 h 216"/>
                  <a:gd name="T12" fmla="*/ 42 w 89"/>
                  <a:gd name="T13" fmla="*/ 180 h 216"/>
                  <a:gd name="T14" fmla="*/ 18 w 89"/>
                  <a:gd name="T15" fmla="*/ 144 h 216"/>
                  <a:gd name="T16" fmla="*/ 6 w 89"/>
                  <a:gd name="T17" fmla="*/ 108 h 216"/>
                  <a:gd name="T18" fmla="*/ 0 w 89"/>
                  <a:gd name="T19" fmla="*/ 66 h 216"/>
                  <a:gd name="T20" fmla="*/ 0 w 89"/>
                  <a:gd name="T21" fmla="*/ 30 h 216"/>
                  <a:gd name="T22" fmla="*/ 12 w 89"/>
                  <a:gd name="T23" fmla="*/ 0 h 216"/>
                  <a:gd name="T24" fmla="*/ 30 w 89"/>
                  <a:gd name="T25" fmla="*/ 0 h 216"/>
                  <a:gd name="T26" fmla="*/ 18 w 89"/>
                  <a:gd name="T27" fmla="*/ 30 h 216"/>
                  <a:gd name="T28" fmla="*/ 12 w 89"/>
                  <a:gd name="T29" fmla="*/ 66 h 216"/>
                  <a:gd name="T30" fmla="*/ 12 w 89"/>
                  <a:gd name="T31" fmla="*/ 66 h 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5" name="Freeform 13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>
                  <a:gd name="T0" fmla="*/ 382 w 747"/>
                  <a:gd name="T1" fmla="*/ 443 h 461"/>
                  <a:gd name="T2" fmla="*/ 311 w 747"/>
                  <a:gd name="T3" fmla="*/ 437 h 461"/>
                  <a:gd name="T4" fmla="*/ 245 w 747"/>
                  <a:gd name="T5" fmla="*/ 425 h 461"/>
                  <a:gd name="T6" fmla="*/ 185 w 747"/>
                  <a:gd name="T7" fmla="*/ 407 h 461"/>
                  <a:gd name="T8" fmla="*/ 131 w 747"/>
                  <a:gd name="T9" fmla="*/ 383 h 461"/>
                  <a:gd name="T10" fmla="*/ 83 w 747"/>
                  <a:gd name="T11" fmla="*/ 347 h 461"/>
                  <a:gd name="T12" fmla="*/ 53 w 747"/>
                  <a:gd name="T13" fmla="*/ 311 h 461"/>
                  <a:gd name="T14" fmla="*/ 30 w 747"/>
                  <a:gd name="T15" fmla="*/ 269 h 461"/>
                  <a:gd name="T16" fmla="*/ 24 w 747"/>
                  <a:gd name="T17" fmla="*/ 227 h 461"/>
                  <a:gd name="T18" fmla="*/ 30 w 747"/>
                  <a:gd name="T19" fmla="*/ 185 h 461"/>
                  <a:gd name="T20" fmla="*/ 53 w 747"/>
                  <a:gd name="T21" fmla="*/ 143 h 461"/>
                  <a:gd name="T22" fmla="*/ 83 w 747"/>
                  <a:gd name="T23" fmla="*/ 107 h 461"/>
                  <a:gd name="T24" fmla="*/ 131 w 747"/>
                  <a:gd name="T25" fmla="*/ 77 h 461"/>
                  <a:gd name="T26" fmla="*/ 185 w 747"/>
                  <a:gd name="T27" fmla="*/ 47 h 461"/>
                  <a:gd name="T28" fmla="*/ 245 w 747"/>
                  <a:gd name="T29" fmla="*/ 30 h 461"/>
                  <a:gd name="T30" fmla="*/ 311 w 747"/>
                  <a:gd name="T31" fmla="*/ 18 h 461"/>
                  <a:gd name="T32" fmla="*/ 382 w 747"/>
                  <a:gd name="T33" fmla="*/ 12 h 461"/>
                  <a:gd name="T34" fmla="*/ 478 w 747"/>
                  <a:gd name="T35" fmla="*/ 18 h 461"/>
                  <a:gd name="T36" fmla="*/ 562 w 747"/>
                  <a:gd name="T37" fmla="*/ 41 h 461"/>
                  <a:gd name="T38" fmla="*/ 562 w 747"/>
                  <a:gd name="T39" fmla="*/ 36 h 461"/>
                  <a:gd name="T40" fmla="*/ 562 w 747"/>
                  <a:gd name="T41" fmla="*/ 30 h 461"/>
                  <a:gd name="T42" fmla="*/ 478 w 747"/>
                  <a:gd name="T43" fmla="*/ 6 h 461"/>
                  <a:gd name="T44" fmla="*/ 382 w 747"/>
                  <a:gd name="T45" fmla="*/ 0 h 461"/>
                  <a:gd name="T46" fmla="*/ 305 w 747"/>
                  <a:gd name="T47" fmla="*/ 6 h 461"/>
                  <a:gd name="T48" fmla="*/ 233 w 747"/>
                  <a:gd name="T49" fmla="*/ 18 h 461"/>
                  <a:gd name="T50" fmla="*/ 167 w 747"/>
                  <a:gd name="T51" fmla="*/ 41 h 461"/>
                  <a:gd name="T52" fmla="*/ 113 w 747"/>
                  <a:gd name="T53" fmla="*/ 65 h 461"/>
                  <a:gd name="T54" fmla="*/ 65 w 747"/>
                  <a:gd name="T55" fmla="*/ 101 h 461"/>
                  <a:gd name="T56" fmla="*/ 30 w 747"/>
                  <a:gd name="T57" fmla="*/ 137 h 461"/>
                  <a:gd name="T58" fmla="*/ 6 w 747"/>
                  <a:gd name="T59" fmla="*/ 179 h 461"/>
                  <a:gd name="T60" fmla="*/ 0 w 747"/>
                  <a:gd name="T61" fmla="*/ 227 h 461"/>
                  <a:gd name="T62" fmla="*/ 6 w 747"/>
                  <a:gd name="T63" fmla="*/ 275 h 461"/>
                  <a:gd name="T64" fmla="*/ 30 w 747"/>
                  <a:gd name="T65" fmla="*/ 317 h 461"/>
                  <a:gd name="T66" fmla="*/ 65 w 747"/>
                  <a:gd name="T67" fmla="*/ 359 h 461"/>
                  <a:gd name="T68" fmla="*/ 113 w 747"/>
                  <a:gd name="T69" fmla="*/ 395 h 461"/>
                  <a:gd name="T70" fmla="*/ 167 w 747"/>
                  <a:gd name="T71" fmla="*/ 419 h 461"/>
                  <a:gd name="T72" fmla="*/ 233 w 747"/>
                  <a:gd name="T73" fmla="*/ 443 h 461"/>
                  <a:gd name="T74" fmla="*/ 305 w 747"/>
                  <a:gd name="T75" fmla="*/ 455 h 461"/>
                  <a:gd name="T76" fmla="*/ 382 w 747"/>
                  <a:gd name="T77" fmla="*/ 461 h 461"/>
                  <a:gd name="T78" fmla="*/ 448 w 747"/>
                  <a:gd name="T79" fmla="*/ 455 h 461"/>
                  <a:gd name="T80" fmla="*/ 508 w 747"/>
                  <a:gd name="T81" fmla="*/ 449 h 461"/>
                  <a:gd name="T82" fmla="*/ 609 w 747"/>
                  <a:gd name="T83" fmla="*/ 413 h 461"/>
                  <a:gd name="T84" fmla="*/ 657 w 747"/>
                  <a:gd name="T85" fmla="*/ 389 h 461"/>
                  <a:gd name="T86" fmla="*/ 693 w 747"/>
                  <a:gd name="T87" fmla="*/ 359 h 461"/>
                  <a:gd name="T88" fmla="*/ 723 w 747"/>
                  <a:gd name="T89" fmla="*/ 329 h 461"/>
                  <a:gd name="T90" fmla="*/ 747 w 747"/>
                  <a:gd name="T91" fmla="*/ 293 h 461"/>
                  <a:gd name="T92" fmla="*/ 741 w 747"/>
                  <a:gd name="T93" fmla="*/ 287 h 461"/>
                  <a:gd name="T94" fmla="*/ 729 w 747"/>
                  <a:gd name="T95" fmla="*/ 281 h 461"/>
                  <a:gd name="T96" fmla="*/ 711 w 747"/>
                  <a:gd name="T97" fmla="*/ 317 h 461"/>
                  <a:gd name="T98" fmla="*/ 681 w 747"/>
                  <a:gd name="T99" fmla="*/ 347 h 461"/>
                  <a:gd name="T100" fmla="*/ 645 w 747"/>
                  <a:gd name="T101" fmla="*/ 377 h 461"/>
                  <a:gd name="T102" fmla="*/ 604 w 747"/>
                  <a:gd name="T103" fmla="*/ 401 h 461"/>
                  <a:gd name="T104" fmla="*/ 502 w 747"/>
                  <a:gd name="T105" fmla="*/ 431 h 461"/>
                  <a:gd name="T106" fmla="*/ 442 w 747"/>
                  <a:gd name="T107" fmla="*/ 443 h 461"/>
                  <a:gd name="T108" fmla="*/ 382 w 747"/>
                  <a:gd name="T109" fmla="*/ 443 h 461"/>
                  <a:gd name="T110" fmla="*/ 382 w 747"/>
                  <a:gd name="T111" fmla="*/ 443 h 4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6" name="Freeform 14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>
                  <a:gd name="T0" fmla="*/ 0 w 96"/>
                  <a:gd name="T1" fmla="*/ 0 h 30"/>
                  <a:gd name="T2" fmla="*/ 0 w 96"/>
                  <a:gd name="T3" fmla="*/ 12 h 30"/>
                  <a:gd name="T4" fmla="*/ 48 w 96"/>
                  <a:gd name="T5" fmla="*/ 18 h 30"/>
                  <a:gd name="T6" fmla="*/ 96 w 96"/>
                  <a:gd name="T7" fmla="*/ 30 h 30"/>
                  <a:gd name="T8" fmla="*/ 96 w 96"/>
                  <a:gd name="T9" fmla="*/ 24 h 30"/>
                  <a:gd name="T10" fmla="*/ 96 w 96"/>
                  <a:gd name="T11" fmla="*/ 18 h 30"/>
                  <a:gd name="T12" fmla="*/ 48 w 96"/>
                  <a:gd name="T13" fmla="*/ 12 h 30"/>
                  <a:gd name="T14" fmla="*/ 0 w 96"/>
                  <a:gd name="T15" fmla="*/ 0 h 30"/>
                  <a:gd name="T16" fmla="*/ 0 w 96"/>
                  <a:gd name="T17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7" name="Oval 15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16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39" name="Oval 17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Oval 18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" name="Oval 19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2" name="Oval 20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Oval 21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4" name="Oval 22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5" name="Oval 23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6" name="Oval 24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7" name="Freeform 25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>
                  <a:gd name="T0" fmla="*/ 6 w 448"/>
                  <a:gd name="T1" fmla="*/ 6 h 186"/>
                  <a:gd name="T2" fmla="*/ 78 w 448"/>
                  <a:gd name="T3" fmla="*/ 12 h 186"/>
                  <a:gd name="T4" fmla="*/ 150 w 448"/>
                  <a:gd name="T5" fmla="*/ 18 h 186"/>
                  <a:gd name="T6" fmla="*/ 215 w 448"/>
                  <a:gd name="T7" fmla="*/ 36 h 186"/>
                  <a:gd name="T8" fmla="*/ 275 w 448"/>
                  <a:gd name="T9" fmla="*/ 60 h 186"/>
                  <a:gd name="T10" fmla="*/ 329 w 448"/>
                  <a:gd name="T11" fmla="*/ 84 h 186"/>
                  <a:gd name="T12" fmla="*/ 377 w 448"/>
                  <a:gd name="T13" fmla="*/ 114 h 186"/>
                  <a:gd name="T14" fmla="*/ 419 w 448"/>
                  <a:gd name="T15" fmla="*/ 150 h 186"/>
                  <a:gd name="T16" fmla="*/ 448 w 448"/>
                  <a:gd name="T17" fmla="*/ 186 h 186"/>
                  <a:gd name="T18" fmla="*/ 448 w 448"/>
                  <a:gd name="T19" fmla="*/ 162 h 186"/>
                  <a:gd name="T20" fmla="*/ 413 w 448"/>
                  <a:gd name="T21" fmla="*/ 126 h 186"/>
                  <a:gd name="T22" fmla="*/ 371 w 448"/>
                  <a:gd name="T23" fmla="*/ 96 h 186"/>
                  <a:gd name="T24" fmla="*/ 323 w 448"/>
                  <a:gd name="T25" fmla="*/ 66 h 186"/>
                  <a:gd name="T26" fmla="*/ 269 w 448"/>
                  <a:gd name="T27" fmla="*/ 48 h 186"/>
                  <a:gd name="T28" fmla="*/ 144 w 448"/>
                  <a:gd name="T29" fmla="*/ 12 h 186"/>
                  <a:gd name="T30" fmla="*/ 78 w 448"/>
                  <a:gd name="T31" fmla="*/ 6 h 186"/>
                  <a:gd name="T32" fmla="*/ 6 w 448"/>
                  <a:gd name="T33" fmla="*/ 0 h 186"/>
                  <a:gd name="T34" fmla="*/ 0 w 448"/>
                  <a:gd name="T35" fmla="*/ 0 h 186"/>
                  <a:gd name="T36" fmla="*/ 0 w 448"/>
                  <a:gd name="T37" fmla="*/ 0 h 186"/>
                  <a:gd name="T38" fmla="*/ 0 w 448"/>
                  <a:gd name="T39" fmla="*/ 6 h 186"/>
                  <a:gd name="T40" fmla="*/ 0 w 448"/>
                  <a:gd name="T41" fmla="*/ 6 h 186"/>
                  <a:gd name="T42" fmla="*/ 6 w 448"/>
                  <a:gd name="T43" fmla="*/ 6 h 186"/>
                  <a:gd name="T44" fmla="*/ 6 w 448"/>
                  <a:gd name="T45" fmla="*/ 6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8" name="Freeform 26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>
                  <a:gd name="T0" fmla="*/ 23 w 890"/>
                  <a:gd name="T1" fmla="*/ 276 h 462"/>
                  <a:gd name="T2" fmla="*/ 29 w 890"/>
                  <a:gd name="T3" fmla="*/ 222 h 462"/>
                  <a:gd name="T4" fmla="*/ 59 w 890"/>
                  <a:gd name="T5" fmla="*/ 174 h 462"/>
                  <a:gd name="T6" fmla="*/ 95 w 890"/>
                  <a:gd name="T7" fmla="*/ 132 h 462"/>
                  <a:gd name="T8" fmla="*/ 149 w 890"/>
                  <a:gd name="T9" fmla="*/ 96 h 462"/>
                  <a:gd name="T10" fmla="*/ 209 w 890"/>
                  <a:gd name="T11" fmla="*/ 60 h 462"/>
                  <a:gd name="T12" fmla="*/ 281 w 890"/>
                  <a:gd name="T13" fmla="*/ 36 h 462"/>
                  <a:gd name="T14" fmla="*/ 364 w 890"/>
                  <a:gd name="T15" fmla="*/ 24 h 462"/>
                  <a:gd name="T16" fmla="*/ 448 w 890"/>
                  <a:gd name="T17" fmla="*/ 18 h 462"/>
                  <a:gd name="T18" fmla="*/ 532 w 890"/>
                  <a:gd name="T19" fmla="*/ 24 h 462"/>
                  <a:gd name="T20" fmla="*/ 609 w 890"/>
                  <a:gd name="T21" fmla="*/ 36 h 462"/>
                  <a:gd name="T22" fmla="*/ 681 w 890"/>
                  <a:gd name="T23" fmla="*/ 60 h 462"/>
                  <a:gd name="T24" fmla="*/ 741 w 890"/>
                  <a:gd name="T25" fmla="*/ 96 h 462"/>
                  <a:gd name="T26" fmla="*/ 795 w 890"/>
                  <a:gd name="T27" fmla="*/ 132 h 462"/>
                  <a:gd name="T28" fmla="*/ 831 w 890"/>
                  <a:gd name="T29" fmla="*/ 174 h 462"/>
                  <a:gd name="T30" fmla="*/ 861 w 890"/>
                  <a:gd name="T31" fmla="*/ 222 h 462"/>
                  <a:gd name="T32" fmla="*/ 867 w 890"/>
                  <a:gd name="T33" fmla="*/ 276 h 462"/>
                  <a:gd name="T34" fmla="*/ 855 w 890"/>
                  <a:gd name="T35" fmla="*/ 330 h 462"/>
                  <a:gd name="T36" fmla="*/ 831 w 890"/>
                  <a:gd name="T37" fmla="*/ 378 h 462"/>
                  <a:gd name="T38" fmla="*/ 783 w 890"/>
                  <a:gd name="T39" fmla="*/ 426 h 462"/>
                  <a:gd name="T40" fmla="*/ 723 w 890"/>
                  <a:gd name="T41" fmla="*/ 462 h 462"/>
                  <a:gd name="T42" fmla="*/ 765 w 890"/>
                  <a:gd name="T43" fmla="*/ 462 h 462"/>
                  <a:gd name="T44" fmla="*/ 819 w 890"/>
                  <a:gd name="T45" fmla="*/ 426 h 462"/>
                  <a:gd name="T46" fmla="*/ 855 w 890"/>
                  <a:gd name="T47" fmla="*/ 378 h 462"/>
                  <a:gd name="T48" fmla="*/ 884 w 890"/>
                  <a:gd name="T49" fmla="*/ 330 h 462"/>
                  <a:gd name="T50" fmla="*/ 890 w 890"/>
                  <a:gd name="T51" fmla="*/ 276 h 462"/>
                  <a:gd name="T52" fmla="*/ 884 w 890"/>
                  <a:gd name="T53" fmla="*/ 222 h 462"/>
                  <a:gd name="T54" fmla="*/ 855 w 890"/>
                  <a:gd name="T55" fmla="*/ 168 h 462"/>
                  <a:gd name="T56" fmla="*/ 813 w 890"/>
                  <a:gd name="T57" fmla="*/ 120 h 462"/>
                  <a:gd name="T58" fmla="*/ 759 w 890"/>
                  <a:gd name="T59" fmla="*/ 84 h 462"/>
                  <a:gd name="T60" fmla="*/ 693 w 890"/>
                  <a:gd name="T61" fmla="*/ 48 h 462"/>
                  <a:gd name="T62" fmla="*/ 621 w 890"/>
                  <a:gd name="T63" fmla="*/ 24 h 462"/>
                  <a:gd name="T64" fmla="*/ 538 w 890"/>
                  <a:gd name="T65" fmla="*/ 6 h 462"/>
                  <a:gd name="T66" fmla="*/ 448 w 890"/>
                  <a:gd name="T67" fmla="*/ 0 h 462"/>
                  <a:gd name="T68" fmla="*/ 358 w 890"/>
                  <a:gd name="T69" fmla="*/ 6 h 462"/>
                  <a:gd name="T70" fmla="*/ 275 w 890"/>
                  <a:gd name="T71" fmla="*/ 24 h 462"/>
                  <a:gd name="T72" fmla="*/ 197 w 890"/>
                  <a:gd name="T73" fmla="*/ 48 h 462"/>
                  <a:gd name="T74" fmla="*/ 131 w 890"/>
                  <a:gd name="T75" fmla="*/ 84 h 462"/>
                  <a:gd name="T76" fmla="*/ 77 w 890"/>
                  <a:gd name="T77" fmla="*/ 120 h 462"/>
                  <a:gd name="T78" fmla="*/ 35 w 890"/>
                  <a:gd name="T79" fmla="*/ 168 h 462"/>
                  <a:gd name="T80" fmla="*/ 12 w 890"/>
                  <a:gd name="T81" fmla="*/ 222 h 462"/>
                  <a:gd name="T82" fmla="*/ 0 w 890"/>
                  <a:gd name="T83" fmla="*/ 276 h 462"/>
                  <a:gd name="T84" fmla="*/ 6 w 890"/>
                  <a:gd name="T85" fmla="*/ 330 h 462"/>
                  <a:gd name="T86" fmla="*/ 35 w 890"/>
                  <a:gd name="T87" fmla="*/ 378 h 462"/>
                  <a:gd name="T88" fmla="*/ 71 w 890"/>
                  <a:gd name="T89" fmla="*/ 426 h 462"/>
                  <a:gd name="T90" fmla="*/ 125 w 890"/>
                  <a:gd name="T91" fmla="*/ 462 h 462"/>
                  <a:gd name="T92" fmla="*/ 167 w 890"/>
                  <a:gd name="T93" fmla="*/ 462 h 462"/>
                  <a:gd name="T94" fmla="*/ 107 w 890"/>
                  <a:gd name="T95" fmla="*/ 426 h 462"/>
                  <a:gd name="T96" fmla="*/ 59 w 890"/>
                  <a:gd name="T97" fmla="*/ 378 h 462"/>
                  <a:gd name="T98" fmla="*/ 35 w 890"/>
                  <a:gd name="T99" fmla="*/ 330 h 462"/>
                  <a:gd name="T100" fmla="*/ 23 w 890"/>
                  <a:gd name="T101" fmla="*/ 276 h 462"/>
                  <a:gd name="T102" fmla="*/ 23 w 890"/>
                  <a:gd name="T103" fmla="*/ 276 h 4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9" name="Freeform 27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>
                  <a:gd name="T0" fmla="*/ 18 w 406"/>
                  <a:gd name="T1" fmla="*/ 300 h 486"/>
                  <a:gd name="T2" fmla="*/ 24 w 406"/>
                  <a:gd name="T3" fmla="*/ 246 h 486"/>
                  <a:gd name="T4" fmla="*/ 48 w 406"/>
                  <a:gd name="T5" fmla="*/ 198 h 486"/>
                  <a:gd name="T6" fmla="*/ 83 w 406"/>
                  <a:gd name="T7" fmla="*/ 150 h 486"/>
                  <a:gd name="T8" fmla="*/ 131 w 406"/>
                  <a:gd name="T9" fmla="*/ 108 h 486"/>
                  <a:gd name="T10" fmla="*/ 185 w 406"/>
                  <a:gd name="T11" fmla="*/ 72 h 486"/>
                  <a:gd name="T12" fmla="*/ 251 w 406"/>
                  <a:gd name="T13" fmla="*/ 42 h 486"/>
                  <a:gd name="T14" fmla="*/ 329 w 406"/>
                  <a:gd name="T15" fmla="*/ 24 h 486"/>
                  <a:gd name="T16" fmla="*/ 406 w 406"/>
                  <a:gd name="T17" fmla="*/ 6 h 486"/>
                  <a:gd name="T18" fmla="*/ 406 w 406"/>
                  <a:gd name="T19" fmla="*/ 0 h 486"/>
                  <a:gd name="T20" fmla="*/ 323 w 406"/>
                  <a:gd name="T21" fmla="*/ 12 h 486"/>
                  <a:gd name="T22" fmla="*/ 245 w 406"/>
                  <a:gd name="T23" fmla="*/ 36 h 486"/>
                  <a:gd name="T24" fmla="*/ 179 w 406"/>
                  <a:gd name="T25" fmla="*/ 66 h 486"/>
                  <a:gd name="T26" fmla="*/ 119 w 406"/>
                  <a:gd name="T27" fmla="*/ 102 h 486"/>
                  <a:gd name="T28" fmla="*/ 72 w 406"/>
                  <a:gd name="T29" fmla="*/ 144 h 486"/>
                  <a:gd name="T30" fmla="*/ 30 w 406"/>
                  <a:gd name="T31" fmla="*/ 192 h 486"/>
                  <a:gd name="T32" fmla="*/ 6 w 406"/>
                  <a:gd name="T33" fmla="*/ 246 h 486"/>
                  <a:gd name="T34" fmla="*/ 0 w 406"/>
                  <a:gd name="T35" fmla="*/ 300 h 486"/>
                  <a:gd name="T36" fmla="*/ 6 w 406"/>
                  <a:gd name="T37" fmla="*/ 348 h 486"/>
                  <a:gd name="T38" fmla="*/ 30 w 406"/>
                  <a:gd name="T39" fmla="*/ 396 h 486"/>
                  <a:gd name="T40" fmla="*/ 66 w 406"/>
                  <a:gd name="T41" fmla="*/ 444 h 486"/>
                  <a:gd name="T42" fmla="*/ 107 w 406"/>
                  <a:gd name="T43" fmla="*/ 486 h 486"/>
                  <a:gd name="T44" fmla="*/ 131 w 406"/>
                  <a:gd name="T45" fmla="*/ 486 h 486"/>
                  <a:gd name="T46" fmla="*/ 83 w 406"/>
                  <a:gd name="T47" fmla="*/ 450 h 486"/>
                  <a:gd name="T48" fmla="*/ 48 w 406"/>
                  <a:gd name="T49" fmla="*/ 402 h 486"/>
                  <a:gd name="T50" fmla="*/ 24 w 406"/>
                  <a:gd name="T51" fmla="*/ 354 h 486"/>
                  <a:gd name="T52" fmla="*/ 18 w 406"/>
                  <a:gd name="T53" fmla="*/ 300 h 486"/>
                  <a:gd name="T54" fmla="*/ 18 w 406"/>
                  <a:gd name="T55" fmla="*/ 300 h 4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0" name="Freeform 28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>
                  <a:gd name="T0" fmla="*/ 89 w 107"/>
                  <a:gd name="T1" fmla="*/ 84 h 252"/>
                  <a:gd name="T2" fmla="*/ 83 w 107"/>
                  <a:gd name="T3" fmla="*/ 132 h 252"/>
                  <a:gd name="T4" fmla="*/ 65 w 107"/>
                  <a:gd name="T5" fmla="*/ 174 h 252"/>
                  <a:gd name="T6" fmla="*/ 36 w 107"/>
                  <a:gd name="T7" fmla="*/ 216 h 252"/>
                  <a:gd name="T8" fmla="*/ 0 w 107"/>
                  <a:gd name="T9" fmla="*/ 252 h 252"/>
                  <a:gd name="T10" fmla="*/ 18 w 107"/>
                  <a:gd name="T11" fmla="*/ 252 h 252"/>
                  <a:gd name="T12" fmla="*/ 53 w 107"/>
                  <a:gd name="T13" fmla="*/ 216 h 252"/>
                  <a:gd name="T14" fmla="*/ 83 w 107"/>
                  <a:gd name="T15" fmla="*/ 174 h 252"/>
                  <a:gd name="T16" fmla="*/ 101 w 107"/>
                  <a:gd name="T17" fmla="*/ 132 h 252"/>
                  <a:gd name="T18" fmla="*/ 107 w 107"/>
                  <a:gd name="T19" fmla="*/ 84 h 252"/>
                  <a:gd name="T20" fmla="*/ 101 w 107"/>
                  <a:gd name="T21" fmla="*/ 42 h 252"/>
                  <a:gd name="T22" fmla="*/ 89 w 107"/>
                  <a:gd name="T23" fmla="*/ 0 h 252"/>
                  <a:gd name="T24" fmla="*/ 65 w 107"/>
                  <a:gd name="T25" fmla="*/ 0 h 252"/>
                  <a:gd name="T26" fmla="*/ 83 w 107"/>
                  <a:gd name="T27" fmla="*/ 42 h 252"/>
                  <a:gd name="T28" fmla="*/ 89 w 107"/>
                  <a:gd name="T29" fmla="*/ 84 h 252"/>
                  <a:gd name="T30" fmla="*/ 89 w 107"/>
                  <a:gd name="T31" fmla="*/ 84 h 2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1" name="Freeform 29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>
                  <a:gd name="T0" fmla="*/ 518 w 835"/>
                  <a:gd name="T1" fmla="*/ 18 h 150"/>
                  <a:gd name="T2" fmla="*/ 597 w 835"/>
                  <a:gd name="T3" fmla="*/ 24 h 150"/>
                  <a:gd name="T4" fmla="*/ 682 w 835"/>
                  <a:gd name="T5" fmla="*/ 30 h 150"/>
                  <a:gd name="T6" fmla="*/ 755 w 835"/>
                  <a:gd name="T7" fmla="*/ 42 h 150"/>
                  <a:gd name="T8" fmla="*/ 828 w 835"/>
                  <a:gd name="T9" fmla="*/ 60 h 150"/>
                  <a:gd name="T10" fmla="*/ 835 w 835"/>
                  <a:gd name="T11" fmla="*/ 42 h 150"/>
                  <a:gd name="T12" fmla="*/ 761 w 835"/>
                  <a:gd name="T13" fmla="*/ 24 h 150"/>
                  <a:gd name="T14" fmla="*/ 688 w 835"/>
                  <a:gd name="T15" fmla="*/ 12 h 150"/>
                  <a:gd name="T16" fmla="*/ 603 w 835"/>
                  <a:gd name="T17" fmla="*/ 6 h 150"/>
                  <a:gd name="T18" fmla="*/ 518 w 835"/>
                  <a:gd name="T19" fmla="*/ 0 h 150"/>
                  <a:gd name="T20" fmla="*/ 372 w 835"/>
                  <a:gd name="T21" fmla="*/ 12 h 150"/>
                  <a:gd name="T22" fmla="*/ 232 w 835"/>
                  <a:gd name="T23" fmla="*/ 36 h 150"/>
                  <a:gd name="T24" fmla="*/ 110 w 835"/>
                  <a:gd name="T25" fmla="*/ 78 h 150"/>
                  <a:gd name="T26" fmla="*/ 0 w 835"/>
                  <a:gd name="T27" fmla="*/ 132 h 150"/>
                  <a:gd name="T28" fmla="*/ 19 w 835"/>
                  <a:gd name="T29" fmla="*/ 150 h 150"/>
                  <a:gd name="T30" fmla="*/ 122 w 835"/>
                  <a:gd name="T31" fmla="*/ 96 h 150"/>
                  <a:gd name="T32" fmla="*/ 244 w 835"/>
                  <a:gd name="T33" fmla="*/ 54 h 150"/>
                  <a:gd name="T34" fmla="*/ 378 w 835"/>
                  <a:gd name="T35" fmla="*/ 30 h 150"/>
                  <a:gd name="T36" fmla="*/ 518 w 835"/>
                  <a:gd name="T37" fmla="*/ 18 h 150"/>
                  <a:gd name="T38" fmla="*/ 518 w 835"/>
                  <a:gd name="T39" fmla="*/ 18 h 150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2" name="Freeform 30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>
                  <a:gd name="T0" fmla="*/ 31 w 171"/>
                  <a:gd name="T1" fmla="*/ 263 h 461"/>
                  <a:gd name="T2" fmla="*/ 43 w 171"/>
                  <a:gd name="T3" fmla="*/ 191 h 461"/>
                  <a:gd name="T4" fmla="*/ 67 w 171"/>
                  <a:gd name="T5" fmla="*/ 131 h 461"/>
                  <a:gd name="T6" fmla="*/ 116 w 171"/>
                  <a:gd name="T7" fmla="*/ 72 h 461"/>
                  <a:gd name="T8" fmla="*/ 171 w 171"/>
                  <a:gd name="T9" fmla="*/ 18 h 461"/>
                  <a:gd name="T10" fmla="*/ 153 w 171"/>
                  <a:gd name="T11" fmla="*/ 0 h 461"/>
                  <a:gd name="T12" fmla="*/ 86 w 171"/>
                  <a:gd name="T13" fmla="*/ 60 h 461"/>
                  <a:gd name="T14" fmla="*/ 43 w 171"/>
                  <a:gd name="T15" fmla="*/ 120 h 461"/>
                  <a:gd name="T16" fmla="*/ 13 w 171"/>
                  <a:gd name="T17" fmla="*/ 191 h 461"/>
                  <a:gd name="T18" fmla="*/ 0 w 171"/>
                  <a:gd name="T19" fmla="*/ 263 h 461"/>
                  <a:gd name="T20" fmla="*/ 6 w 171"/>
                  <a:gd name="T21" fmla="*/ 317 h 461"/>
                  <a:gd name="T22" fmla="*/ 25 w 171"/>
                  <a:gd name="T23" fmla="*/ 365 h 461"/>
                  <a:gd name="T24" fmla="*/ 49 w 171"/>
                  <a:gd name="T25" fmla="*/ 413 h 461"/>
                  <a:gd name="T26" fmla="*/ 86 w 171"/>
                  <a:gd name="T27" fmla="*/ 461 h 461"/>
                  <a:gd name="T28" fmla="*/ 122 w 171"/>
                  <a:gd name="T29" fmla="*/ 461 h 461"/>
                  <a:gd name="T30" fmla="*/ 86 w 171"/>
                  <a:gd name="T31" fmla="*/ 413 h 461"/>
                  <a:gd name="T32" fmla="*/ 55 w 171"/>
                  <a:gd name="T33" fmla="*/ 365 h 461"/>
                  <a:gd name="T34" fmla="*/ 37 w 171"/>
                  <a:gd name="T35" fmla="*/ 317 h 461"/>
                  <a:gd name="T36" fmla="*/ 31 w 171"/>
                  <a:gd name="T37" fmla="*/ 263 h 461"/>
                  <a:gd name="T38" fmla="*/ 31 w 171"/>
                  <a:gd name="T39" fmla="*/ 263 h 461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3" name="Freeform 31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>
                  <a:gd name="T0" fmla="*/ 360 w 360"/>
                  <a:gd name="T1" fmla="*/ 365 h 563"/>
                  <a:gd name="T2" fmla="*/ 353 w 360"/>
                  <a:gd name="T3" fmla="*/ 305 h 563"/>
                  <a:gd name="T4" fmla="*/ 335 w 360"/>
                  <a:gd name="T5" fmla="*/ 251 h 563"/>
                  <a:gd name="T6" fmla="*/ 305 w 360"/>
                  <a:gd name="T7" fmla="*/ 204 h 563"/>
                  <a:gd name="T8" fmla="*/ 262 w 360"/>
                  <a:gd name="T9" fmla="*/ 156 h 563"/>
                  <a:gd name="T10" fmla="*/ 213 w 360"/>
                  <a:gd name="T11" fmla="*/ 108 h 563"/>
                  <a:gd name="T12" fmla="*/ 159 w 360"/>
                  <a:gd name="T13" fmla="*/ 66 h 563"/>
                  <a:gd name="T14" fmla="*/ 92 w 360"/>
                  <a:gd name="T15" fmla="*/ 30 h 563"/>
                  <a:gd name="T16" fmla="*/ 19 w 360"/>
                  <a:gd name="T17" fmla="*/ 0 h 563"/>
                  <a:gd name="T18" fmla="*/ 0 w 360"/>
                  <a:gd name="T19" fmla="*/ 12 h 563"/>
                  <a:gd name="T20" fmla="*/ 67 w 360"/>
                  <a:gd name="T21" fmla="*/ 42 h 563"/>
                  <a:gd name="T22" fmla="*/ 134 w 360"/>
                  <a:gd name="T23" fmla="*/ 78 h 563"/>
                  <a:gd name="T24" fmla="*/ 189 w 360"/>
                  <a:gd name="T25" fmla="*/ 114 h 563"/>
                  <a:gd name="T26" fmla="*/ 238 w 360"/>
                  <a:gd name="T27" fmla="*/ 162 h 563"/>
                  <a:gd name="T28" fmla="*/ 274 w 360"/>
                  <a:gd name="T29" fmla="*/ 210 h 563"/>
                  <a:gd name="T30" fmla="*/ 299 w 360"/>
                  <a:gd name="T31" fmla="*/ 257 h 563"/>
                  <a:gd name="T32" fmla="*/ 317 w 360"/>
                  <a:gd name="T33" fmla="*/ 311 h 563"/>
                  <a:gd name="T34" fmla="*/ 323 w 360"/>
                  <a:gd name="T35" fmla="*/ 365 h 563"/>
                  <a:gd name="T36" fmla="*/ 317 w 360"/>
                  <a:gd name="T37" fmla="*/ 419 h 563"/>
                  <a:gd name="T38" fmla="*/ 299 w 360"/>
                  <a:gd name="T39" fmla="*/ 467 h 563"/>
                  <a:gd name="T40" fmla="*/ 274 w 360"/>
                  <a:gd name="T41" fmla="*/ 515 h 563"/>
                  <a:gd name="T42" fmla="*/ 238 w 360"/>
                  <a:gd name="T43" fmla="*/ 563 h 563"/>
                  <a:gd name="T44" fmla="*/ 268 w 360"/>
                  <a:gd name="T45" fmla="*/ 563 h 563"/>
                  <a:gd name="T46" fmla="*/ 311 w 360"/>
                  <a:gd name="T47" fmla="*/ 515 h 563"/>
                  <a:gd name="T48" fmla="*/ 335 w 360"/>
                  <a:gd name="T49" fmla="*/ 467 h 563"/>
                  <a:gd name="T50" fmla="*/ 353 w 360"/>
                  <a:gd name="T51" fmla="*/ 419 h 563"/>
                  <a:gd name="T52" fmla="*/ 360 w 360"/>
                  <a:gd name="T53" fmla="*/ 365 h 563"/>
                  <a:gd name="T54" fmla="*/ 360 w 360"/>
                  <a:gd name="T55" fmla="*/ 365 h 5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4" name="Freeform 32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>
                  <a:gd name="T0" fmla="*/ 1053 w 1078"/>
                  <a:gd name="T1" fmla="*/ 425 h 425"/>
                  <a:gd name="T2" fmla="*/ 1078 w 1078"/>
                  <a:gd name="T3" fmla="*/ 419 h 425"/>
                  <a:gd name="T4" fmla="*/ 1066 w 1078"/>
                  <a:gd name="T5" fmla="*/ 377 h 425"/>
                  <a:gd name="T6" fmla="*/ 1047 w 1078"/>
                  <a:gd name="T7" fmla="*/ 336 h 425"/>
                  <a:gd name="T8" fmla="*/ 986 w 1078"/>
                  <a:gd name="T9" fmla="*/ 252 h 425"/>
                  <a:gd name="T10" fmla="*/ 907 w 1078"/>
                  <a:gd name="T11" fmla="*/ 180 h 425"/>
                  <a:gd name="T12" fmla="*/ 810 w 1078"/>
                  <a:gd name="T13" fmla="*/ 120 h 425"/>
                  <a:gd name="T14" fmla="*/ 694 w 1078"/>
                  <a:gd name="T15" fmla="*/ 72 h 425"/>
                  <a:gd name="T16" fmla="*/ 560 w 1078"/>
                  <a:gd name="T17" fmla="*/ 30 h 425"/>
                  <a:gd name="T18" fmla="*/ 420 w 1078"/>
                  <a:gd name="T19" fmla="*/ 6 h 425"/>
                  <a:gd name="T20" fmla="*/ 268 w 1078"/>
                  <a:gd name="T21" fmla="*/ 0 h 425"/>
                  <a:gd name="T22" fmla="*/ 134 w 1078"/>
                  <a:gd name="T23" fmla="*/ 6 h 425"/>
                  <a:gd name="T24" fmla="*/ 0 w 1078"/>
                  <a:gd name="T25" fmla="*/ 24 h 425"/>
                  <a:gd name="T26" fmla="*/ 12 w 1078"/>
                  <a:gd name="T27" fmla="*/ 36 h 425"/>
                  <a:gd name="T28" fmla="*/ 134 w 1078"/>
                  <a:gd name="T29" fmla="*/ 18 h 425"/>
                  <a:gd name="T30" fmla="*/ 268 w 1078"/>
                  <a:gd name="T31" fmla="*/ 12 h 425"/>
                  <a:gd name="T32" fmla="*/ 420 w 1078"/>
                  <a:gd name="T33" fmla="*/ 18 h 425"/>
                  <a:gd name="T34" fmla="*/ 554 w 1078"/>
                  <a:gd name="T35" fmla="*/ 42 h 425"/>
                  <a:gd name="T36" fmla="*/ 682 w 1078"/>
                  <a:gd name="T37" fmla="*/ 84 h 425"/>
                  <a:gd name="T38" fmla="*/ 798 w 1078"/>
                  <a:gd name="T39" fmla="*/ 132 h 425"/>
                  <a:gd name="T40" fmla="*/ 895 w 1078"/>
                  <a:gd name="T41" fmla="*/ 192 h 425"/>
                  <a:gd name="T42" fmla="*/ 968 w 1078"/>
                  <a:gd name="T43" fmla="*/ 264 h 425"/>
                  <a:gd name="T44" fmla="*/ 999 w 1078"/>
                  <a:gd name="T45" fmla="*/ 300 h 425"/>
                  <a:gd name="T46" fmla="*/ 1023 w 1078"/>
                  <a:gd name="T47" fmla="*/ 342 h 425"/>
                  <a:gd name="T48" fmla="*/ 1041 w 1078"/>
                  <a:gd name="T49" fmla="*/ 383 h 425"/>
                  <a:gd name="T50" fmla="*/ 1053 w 1078"/>
                  <a:gd name="T51" fmla="*/ 425 h 425"/>
                  <a:gd name="T52" fmla="*/ 1053 w 1078"/>
                  <a:gd name="T53" fmla="*/ 425 h 4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" name="Freeform 33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>
                  <a:gd name="T0" fmla="*/ 0 w 98"/>
                  <a:gd name="T1" fmla="*/ 234 h 234"/>
                  <a:gd name="T2" fmla="*/ 25 w 98"/>
                  <a:gd name="T3" fmla="*/ 234 h 234"/>
                  <a:gd name="T4" fmla="*/ 55 w 98"/>
                  <a:gd name="T5" fmla="*/ 186 h 234"/>
                  <a:gd name="T6" fmla="*/ 80 w 98"/>
                  <a:gd name="T7" fmla="*/ 138 h 234"/>
                  <a:gd name="T8" fmla="*/ 92 w 98"/>
                  <a:gd name="T9" fmla="*/ 90 h 234"/>
                  <a:gd name="T10" fmla="*/ 98 w 98"/>
                  <a:gd name="T11" fmla="*/ 36 h 234"/>
                  <a:gd name="T12" fmla="*/ 98 w 98"/>
                  <a:gd name="T13" fmla="*/ 0 h 234"/>
                  <a:gd name="T14" fmla="*/ 74 w 98"/>
                  <a:gd name="T15" fmla="*/ 0 h 234"/>
                  <a:gd name="T16" fmla="*/ 74 w 98"/>
                  <a:gd name="T17" fmla="*/ 36 h 234"/>
                  <a:gd name="T18" fmla="*/ 67 w 98"/>
                  <a:gd name="T19" fmla="*/ 90 h 234"/>
                  <a:gd name="T20" fmla="*/ 55 w 98"/>
                  <a:gd name="T21" fmla="*/ 138 h 234"/>
                  <a:gd name="T22" fmla="*/ 31 w 98"/>
                  <a:gd name="T23" fmla="*/ 186 h 234"/>
                  <a:gd name="T24" fmla="*/ 0 w 98"/>
                  <a:gd name="T25" fmla="*/ 234 h 234"/>
                  <a:gd name="T26" fmla="*/ 0 w 98"/>
                  <a:gd name="T27" fmla="*/ 234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6" name="Freeform 34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>
                  <a:gd name="T0" fmla="*/ 18 w 481"/>
                  <a:gd name="T1" fmla="*/ 443 h 641"/>
                  <a:gd name="T2" fmla="*/ 24 w 481"/>
                  <a:gd name="T3" fmla="*/ 371 h 641"/>
                  <a:gd name="T4" fmla="*/ 55 w 481"/>
                  <a:gd name="T5" fmla="*/ 305 h 641"/>
                  <a:gd name="T6" fmla="*/ 91 w 481"/>
                  <a:gd name="T7" fmla="*/ 246 h 641"/>
                  <a:gd name="T8" fmla="*/ 146 w 481"/>
                  <a:gd name="T9" fmla="*/ 186 h 641"/>
                  <a:gd name="T10" fmla="*/ 213 w 481"/>
                  <a:gd name="T11" fmla="*/ 132 h 641"/>
                  <a:gd name="T12" fmla="*/ 292 w 481"/>
                  <a:gd name="T13" fmla="*/ 84 h 641"/>
                  <a:gd name="T14" fmla="*/ 384 w 481"/>
                  <a:gd name="T15" fmla="*/ 48 h 641"/>
                  <a:gd name="T16" fmla="*/ 481 w 481"/>
                  <a:gd name="T17" fmla="*/ 12 h 641"/>
                  <a:gd name="T18" fmla="*/ 457 w 481"/>
                  <a:gd name="T19" fmla="*/ 0 h 641"/>
                  <a:gd name="T20" fmla="*/ 359 w 481"/>
                  <a:gd name="T21" fmla="*/ 36 h 641"/>
                  <a:gd name="T22" fmla="*/ 274 w 481"/>
                  <a:gd name="T23" fmla="*/ 78 h 641"/>
                  <a:gd name="T24" fmla="*/ 195 w 481"/>
                  <a:gd name="T25" fmla="*/ 126 h 641"/>
                  <a:gd name="T26" fmla="*/ 128 w 481"/>
                  <a:gd name="T27" fmla="*/ 180 h 641"/>
                  <a:gd name="T28" fmla="*/ 73 w 481"/>
                  <a:gd name="T29" fmla="*/ 240 h 641"/>
                  <a:gd name="T30" fmla="*/ 37 w 481"/>
                  <a:gd name="T31" fmla="*/ 305 h 641"/>
                  <a:gd name="T32" fmla="*/ 6 w 481"/>
                  <a:gd name="T33" fmla="*/ 371 h 641"/>
                  <a:gd name="T34" fmla="*/ 0 w 481"/>
                  <a:gd name="T35" fmla="*/ 443 h 641"/>
                  <a:gd name="T36" fmla="*/ 6 w 481"/>
                  <a:gd name="T37" fmla="*/ 497 h 641"/>
                  <a:gd name="T38" fmla="*/ 18 w 481"/>
                  <a:gd name="T39" fmla="*/ 545 h 641"/>
                  <a:gd name="T40" fmla="*/ 43 w 481"/>
                  <a:gd name="T41" fmla="*/ 593 h 641"/>
                  <a:gd name="T42" fmla="*/ 73 w 481"/>
                  <a:gd name="T43" fmla="*/ 641 h 641"/>
                  <a:gd name="T44" fmla="*/ 97 w 481"/>
                  <a:gd name="T45" fmla="*/ 641 h 641"/>
                  <a:gd name="T46" fmla="*/ 67 w 481"/>
                  <a:gd name="T47" fmla="*/ 593 h 641"/>
                  <a:gd name="T48" fmla="*/ 43 w 481"/>
                  <a:gd name="T49" fmla="*/ 545 h 641"/>
                  <a:gd name="T50" fmla="*/ 24 w 481"/>
                  <a:gd name="T51" fmla="*/ 497 h 641"/>
                  <a:gd name="T52" fmla="*/ 18 w 481"/>
                  <a:gd name="T53" fmla="*/ 443 h 641"/>
                  <a:gd name="T54" fmla="*/ 18 w 481"/>
                  <a:gd name="T55" fmla="*/ 443 h 641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8" name="Group 35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22" name="Freeform 36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>
                  <a:gd name="T0" fmla="*/ 484 w 1201"/>
                  <a:gd name="T1" fmla="*/ 6 h 731"/>
                  <a:gd name="T2" fmla="*/ 263 w 1201"/>
                  <a:gd name="T3" fmla="*/ 60 h 731"/>
                  <a:gd name="T4" fmla="*/ 101 w 1201"/>
                  <a:gd name="T5" fmla="*/ 162 h 731"/>
                  <a:gd name="T6" fmla="*/ 12 w 1201"/>
                  <a:gd name="T7" fmla="*/ 294 h 731"/>
                  <a:gd name="T8" fmla="*/ 0 w 1201"/>
                  <a:gd name="T9" fmla="*/ 366 h 731"/>
                  <a:gd name="T10" fmla="*/ 12 w 1201"/>
                  <a:gd name="T11" fmla="*/ 437 h 731"/>
                  <a:gd name="T12" fmla="*/ 101 w 1201"/>
                  <a:gd name="T13" fmla="*/ 569 h 731"/>
                  <a:gd name="T14" fmla="*/ 263 w 1201"/>
                  <a:gd name="T15" fmla="*/ 671 h 731"/>
                  <a:gd name="T16" fmla="*/ 484 w 1201"/>
                  <a:gd name="T17" fmla="*/ 725 h 731"/>
                  <a:gd name="T18" fmla="*/ 723 w 1201"/>
                  <a:gd name="T19" fmla="*/ 725 h 731"/>
                  <a:gd name="T20" fmla="*/ 938 w 1201"/>
                  <a:gd name="T21" fmla="*/ 671 h 731"/>
                  <a:gd name="T22" fmla="*/ 1100 w 1201"/>
                  <a:gd name="T23" fmla="*/ 569 h 731"/>
                  <a:gd name="T24" fmla="*/ 1189 w 1201"/>
                  <a:gd name="T25" fmla="*/ 437 h 731"/>
                  <a:gd name="T26" fmla="*/ 1201 w 1201"/>
                  <a:gd name="T27" fmla="*/ 366 h 731"/>
                  <a:gd name="T28" fmla="*/ 1189 w 1201"/>
                  <a:gd name="T29" fmla="*/ 294 h 731"/>
                  <a:gd name="T30" fmla="*/ 1100 w 1201"/>
                  <a:gd name="T31" fmla="*/ 162 h 731"/>
                  <a:gd name="T32" fmla="*/ 938 w 1201"/>
                  <a:gd name="T33" fmla="*/ 60 h 731"/>
                  <a:gd name="T34" fmla="*/ 723 w 1201"/>
                  <a:gd name="T35" fmla="*/ 6 h 731"/>
                  <a:gd name="T36" fmla="*/ 604 w 1201"/>
                  <a:gd name="T37" fmla="*/ 0 h 731"/>
                  <a:gd name="T38" fmla="*/ 490 w 1201"/>
                  <a:gd name="T39" fmla="*/ 701 h 731"/>
                  <a:gd name="T40" fmla="*/ 287 w 1201"/>
                  <a:gd name="T41" fmla="*/ 647 h 731"/>
                  <a:gd name="T42" fmla="*/ 131 w 1201"/>
                  <a:gd name="T43" fmla="*/ 557 h 731"/>
                  <a:gd name="T44" fmla="*/ 48 w 1201"/>
                  <a:gd name="T45" fmla="*/ 437 h 731"/>
                  <a:gd name="T46" fmla="*/ 36 w 1201"/>
                  <a:gd name="T47" fmla="*/ 366 h 731"/>
                  <a:gd name="T48" fmla="*/ 48 w 1201"/>
                  <a:gd name="T49" fmla="*/ 300 h 731"/>
                  <a:gd name="T50" fmla="*/ 131 w 1201"/>
                  <a:gd name="T51" fmla="*/ 174 h 731"/>
                  <a:gd name="T52" fmla="*/ 287 w 1201"/>
                  <a:gd name="T53" fmla="*/ 84 h 731"/>
                  <a:gd name="T54" fmla="*/ 490 w 1201"/>
                  <a:gd name="T55" fmla="*/ 30 h 731"/>
                  <a:gd name="T56" fmla="*/ 717 w 1201"/>
                  <a:gd name="T57" fmla="*/ 30 h 731"/>
                  <a:gd name="T58" fmla="*/ 920 w 1201"/>
                  <a:gd name="T59" fmla="*/ 84 h 731"/>
                  <a:gd name="T60" fmla="*/ 1070 w 1201"/>
                  <a:gd name="T61" fmla="*/ 174 h 731"/>
                  <a:gd name="T62" fmla="*/ 1153 w 1201"/>
                  <a:gd name="T63" fmla="*/ 300 h 731"/>
                  <a:gd name="T64" fmla="*/ 1153 w 1201"/>
                  <a:gd name="T65" fmla="*/ 437 h 731"/>
                  <a:gd name="T66" fmla="*/ 1070 w 1201"/>
                  <a:gd name="T67" fmla="*/ 557 h 731"/>
                  <a:gd name="T68" fmla="*/ 920 w 1201"/>
                  <a:gd name="T69" fmla="*/ 647 h 731"/>
                  <a:gd name="T70" fmla="*/ 717 w 1201"/>
                  <a:gd name="T71" fmla="*/ 701 h 731"/>
                  <a:gd name="T72" fmla="*/ 604 w 1201"/>
                  <a:gd name="T73" fmla="*/ 707 h 7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Freeform 37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>
                  <a:gd name="T0" fmla="*/ 24 w 544"/>
                  <a:gd name="T1" fmla="*/ 402 h 737"/>
                  <a:gd name="T2" fmla="*/ 36 w 544"/>
                  <a:gd name="T3" fmla="*/ 330 h 737"/>
                  <a:gd name="T4" fmla="*/ 66 w 544"/>
                  <a:gd name="T5" fmla="*/ 264 h 737"/>
                  <a:gd name="T6" fmla="*/ 108 w 544"/>
                  <a:gd name="T7" fmla="*/ 204 h 737"/>
                  <a:gd name="T8" fmla="*/ 173 w 544"/>
                  <a:gd name="T9" fmla="*/ 150 h 737"/>
                  <a:gd name="T10" fmla="*/ 251 w 544"/>
                  <a:gd name="T11" fmla="*/ 102 h 737"/>
                  <a:gd name="T12" fmla="*/ 335 w 544"/>
                  <a:gd name="T13" fmla="*/ 60 h 737"/>
                  <a:gd name="T14" fmla="*/ 436 w 544"/>
                  <a:gd name="T15" fmla="*/ 30 h 737"/>
                  <a:gd name="T16" fmla="*/ 544 w 544"/>
                  <a:gd name="T17" fmla="*/ 12 h 737"/>
                  <a:gd name="T18" fmla="*/ 544 w 544"/>
                  <a:gd name="T19" fmla="*/ 0 h 737"/>
                  <a:gd name="T20" fmla="*/ 430 w 544"/>
                  <a:gd name="T21" fmla="*/ 18 h 737"/>
                  <a:gd name="T22" fmla="*/ 329 w 544"/>
                  <a:gd name="T23" fmla="*/ 48 h 737"/>
                  <a:gd name="T24" fmla="*/ 233 w 544"/>
                  <a:gd name="T25" fmla="*/ 90 h 737"/>
                  <a:gd name="T26" fmla="*/ 155 w 544"/>
                  <a:gd name="T27" fmla="*/ 138 h 737"/>
                  <a:gd name="T28" fmla="*/ 90 w 544"/>
                  <a:gd name="T29" fmla="*/ 198 h 737"/>
                  <a:gd name="T30" fmla="*/ 42 w 544"/>
                  <a:gd name="T31" fmla="*/ 258 h 737"/>
                  <a:gd name="T32" fmla="*/ 12 w 544"/>
                  <a:gd name="T33" fmla="*/ 330 h 737"/>
                  <a:gd name="T34" fmla="*/ 0 w 544"/>
                  <a:gd name="T35" fmla="*/ 402 h 737"/>
                  <a:gd name="T36" fmla="*/ 6 w 544"/>
                  <a:gd name="T37" fmla="*/ 455 h 737"/>
                  <a:gd name="T38" fmla="*/ 18 w 544"/>
                  <a:gd name="T39" fmla="*/ 503 h 737"/>
                  <a:gd name="T40" fmla="*/ 42 w 544"/>
                  <a:gd name="T41" fmla="*/ 545 h 737"/>
                  <a:gd name="T42" fmla="*/ 78 w 544"/>
                  <a:gd name="T43" fmla="*/ 593 h 737"/>
                  <a:gd name="T44" fmla="*/ 114 w 544"/>
                  <a:gd name="T45" fmla="*/ 635 h 737"/>
                  <a:gd name="T46" fmla="*/ 161 w 544"/>
                  <a:gd name="T47" fmla="*/ 671 h 737"/>
                  <a:gd name="T48" fmla="*/ 221 w 544"/>
                  <a:gd name="T49" fmla="*/ 707 h 737"/>
                  <a:gd name="T50" fmla="*/ 281 w 544"/>
                  <a:gd name="T51" fmla="*/ 737 h 737"/>
                  <a:gd name="T52" fmla="*/ 323 w 544"/>
                  <a:gd name="T53" fmla="*/ 737 h 737"/>
                  <a:gd name="T54" fmla="*/ 257 w 544"/>
                  <a:gd name="T55" fmla="*/ 707 h 737"/>
                  <a:gd name="T56" fmla="*/ 203 w 544"/>
                  <a:gd name="T57" fmla="*/ 671 h 737"/>
                  <a:gd name="T58" fmla="*/ 149 w 544"/>
                  <a:gd name="T59" fmla="*/ 635 h 737"/>
                  <a:gd name="T60" fmla="*/ 108 w 544"/>
                  <a:gd name="T61" fmla="*/ 593 h 737"/>
                  <a:gd name="T62" fmla="*/ 72 w 544"/>
                  <a:gd name="T63" fmla="*/ 551 h 737"/>
                  <a:gd name="T64" fmla="*/ 48 w 544"/>
                  <a:gd name="T65" fmla="*/ 503 h 737"/>
                  <a:gd name="T66" fmla="*/ 30 w 544"/>
                  <a:gd name="T67" fmla="*/ 455 h 737"/>
                  <a:gd name="T68" fmla="*/ 24 w 544"/>
                  <a:gd name="T69" fmla="*/ 402 h 737"/>
                  <a:gd name="T70" fmla="*/ 24 w 544"/>
                  <a:gd name="T71" fmla="*/ 402 h 7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Freeform 38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>
                  <a:gd name="T0" fmla="*/ 12 w 609"/>
                  <a:gd name="T1" fmla="*/ 12 h 252"/>
                  <a:gd name="T2" fmla="*/ 113 w 609"/>
                  <a:gd name="T3" fmla="*/ 18 h 252"/>
                  <a:gd name="T4" fmla="*/ 203 w 609"/>
                  <a:gd name="T5" fmla="*/ 30 h 252"/>
                  <a:gd name="T6" fmla="*/ 292 w 609"/>
                  <a:gd name="T7" fmla="*/ 48 h 252"/>
                  <a:gd name="T8" fmla="*/ 376 w 609"/>
                  <a:gd name="T9" fmla="*/ 78 h 252"/>
                  <a:gd name="T10" fmla="*/ 448 w 609"/>
                  <a:gd name="T11" fmla="*/ 114 h 252"/>
                  <a:gd name="T12" fmla="*/ 514 w 609"/>
                  <a:gd name="T13" fmla="*/ 156 h 252"/>
                  <a:gd name="T14" fmla="*/ 567 w 609"/>
                  <a:gd name="T15" fmla="*/ 198 h 252"/>
                  <a:gd name="T16" fmla="*/ 609 w 609"/>
                  <a:gd name="T17" fmla="*/ 252 h 252"/>
                  <a:gd name="T18" fmla="*/ 609 w 609"/>
                  <a:gd name="T19" fmla="*/ 216 h 252"/>
                  <a:gd name="T20" fmla="*/ 561 w 609"/>
                  <a:gd name="T21" fmla="*/ 168 h 252"/>
                  <a:gd name="T22" fmla="*/ 502 w 609"/>
                  <a:gd name="T23" fmla="*/ 126 h 252"/>
                  <a:gd name="T24" fmla="*/ 436 w 609"/>
                  <a:gd name="T25" fmla="*/ 90 h 252"/>
                  <a:gd name="T26" fmla="*/ 364 w 609"/>
                  <a:gd name="T27" fmla="*/ 60 h 252"/>
                  <a:gd name="T28" fmla="*/ 286 w 609"/>
                  <a:gd name="T29" fmla="*/ 36 h 252"/>
                  <a:gd name="T30" fmla="*/ 197 w 609"/>
                  <a:gd name="T31" fmla="*/ 18 h 252"/>
                  <a:gd name="T32" fmla="*/ 107 w 609"/>
                  <a:gd name="T33" fmla="*/ 6 h 252"/>
                  <a:gd name="T34" fmla="*/ 12 w 609"/>
                  <a:gd name="T35" fmla="*/ 0 h 252"/>
                  <a:gd name="T36" fmla="*/ 6 w 609"/>
                  <a:gd name="T37" fmla="*/ 0 h 252"/>
                  <a:gd name="T38" fmla="*/ 0 w 609"/>
                  <a:gd name="T39" fmla="*/ 0 h 252"/>
                  <a:gd name="T40" fmla="*/ 0 w 609"/>
                  <a:gd name="T41" fmla="*/ 12 h 252"/>
                  <a:gd name="T42" fmla="*/ 6 w 609"/>
                  <a:gd name="T43" fmla="*/ 12 h 252"/>
                  <a:gd name="T44" fmla="*/ 12 w 609"/>
                  <a:gd name="T45" fmla="*/ 12 h 252"/>
                  <a:gd name="T46" fmla="*/ 12 w 609"/>
                  <a:gd name="T47" fmla="*/ 12 h 2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Freeform 39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>
                  <a:gd name="T0" fmla="*/ 72 w 72"/>
                  <a:gd name="T1" fmla="*/ 0 h 54"/>
                  <a:gd name="T2" fmla="*/ 36 w 72"/>
                  <a:gd name="T3" fmla="*/ 30 h 54"/>
                  <a:gd name="T4" fmla="*/ 0 w 72"/>
                  <a:gd name="T5" fmla="*/ 54 h 54"/>
                  <a:gd name="T6" fmla="*/ 36 w 72"/>
                  <a:gd name="T7" fmla="*/ 54 h 54"/>
                  <a:gd name="T8" fmla="*/ 54 w 72"/>
                  <a:gd name="T9" fmla="*/ 42 h 54"/>
                  <a:gd name="T10" fmla="*/ 72 w 72"/>
                  <a:gd name="T11" fmla="*/ 24 h 54"/>
                  <a:gd name="T12" fmla="*/ 72 w 72"/>
                  <a:gd name="T13" fmla="*/ 24 h 54"/>
                  <a:gd name="T14" fmla="*/ 72 w 72"/>
                  <a:gd name="T15" fmla="*/ 0 h 54"/>
                  <a:gd name="T16" fmla="*/ 72 w 72"/>
                  <a:gd name="T17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Freeform 40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>
                  <a:gd name="T0" fmla="*/ 299 w 705"/>
                  <a:gd name="T1" fmla="*/ 90 h 108"/>
                  <a:gd name="T2" fmla="*/ 221 w 705"/>
                  <a:gd name="T3" fmla="*/ 90 h 108"/>
                  <a:gd name="T4" fmla="*/ 143 w 705"/>
                  <a:gd name="T5" fmla="*/ 78 h 108"/>
                  <a:gd name="T6" fmla="*/ 0 w 705"/>
                  <a:gd name="T7" fmla="*/ 48 h 108"/>
                  <a:gd name="T8" fmla="*/ 0 w 705"/>
                  <a:gd name="T9" fmla="*/ 66 h 108"/>
                  <a:gd name="T10" fmla="*/ 143 w 705"/>
                  <a:gd name="T11" fmla="*/ 96 h 108"/>
                  <a:gd name="T12" fmla="*/ 221 w 705"/>
                  <a:gd name="T13" fmla="*/ 108 h 108"/>
                  <a:gd name="T14" fmla="*/ 299 w 705"/>
                  <a:gd name="T15" fmla="*/ 108 h 108"/>
                  <a:gd name="T16" fmla="*/ 412 w 705"/>
                  <a:gd name="T17" fmla="*/ 102 h 108"/>
                  <a:gd name="T18" fmla="*/ 520 w 705"/>
                  <a:gd name="T19" fmla="*/ 84 h 108"/>
                  <a:gd name="T20" fmla="*/ 615 w 705"/>
                  <a:gd name="T21" fmla="*/ 60 h 108"/>
                  <a:gd name="T22" fmla="*/ 705 w 705"/>
                  <a:gd name="T23" fmla="*/ 24 h 108"/>
                  <a:gd name="T24" fmla="*/ 705 w 705"/>
                  <a:gd name="T25" fmla="*/ 0 h 108"/>
                  <a:gd name="T26" fmla="*/ 615 w 705"/>
                  <a:gd name="T27" fmla="*/ 42 h 108"/>
                  <a:gd name="T28" fmla="*/ 520 w 705"/>
                  <a:gd name="T29" fmla="*/ 66 h 108"/>
                  <a:gd name="T30" fmla="*/ 412 w 705"/>
                  <a:gd name="T31" fmla="*/ 84 h 108"/>
                  <a:gd name="T32" fmla="*/ 299 w 705"/>
                  <a:gd name="T33" fmla="*/ 90 h 108"/>
                  <a:gd name="T34" fmla="*/ 299 w 705"/>
                  <a:gd name="T35" fmla="*/ 9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Freeform 41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>
                  <a:gd name="T0" fmla="*/ 119 w 143"/>
                  <a:gd name="T1" fmla="*/ 114 h 341"/>
                  <a:gd name="T2" fmla="*/ 113 w 143"/>
                  <a:gd name="T3" fmla="*/ 173 h 341"/>
                  <a:gd name="T4" fmla="*/ 89 w 143"/>
                  <a:gd name="T5" fmla="*/ 239 h 341"/>
                  <a:gd name="T6" fmla="*/ 47 w 143"/>
                  <a:gd name="T7" fmla="*/ 293 h 341"/>
                  <a:gd name="T8" fmla="*/ 0 w 143"/>
                  <a:gd name="T9" fmla="*/ 341 h 341"/>
                  <a:gd name="T10" fmla="*/ 29 w 143"/>
                  <a:gd name="T11" fmla="*/ 341 h 341"/>
                  <a:gd name="T12" fmla="*/ 77 w 143"/>
                  <a:gd name="T13" fmla="*/ 287 h 341"/>
                  <a:gd name="T14" fmla="*/ 113 w 143"/>
                  <a:gd name="T15" fmla="*/ 233 h 341"/>
                  <a:gd name="T16" fmla="*/ 137 w 143"/>
                  <a:gd name="T17" fmla="*/ 173 h 341"/>
                  <a:gd name="T18" fmla="*/ 143 w 143"/>
                  <a:gd name="T19" fmla="*/ 114 h 341"/>
                  <a:gd name="T20" fmla="*/ 137 w 143"/>
                  <a:gd name="T21" fmla="*/ 60 h 341"/>
                  <a:gd name="T22" fmla="*/ 119 w 143"/>
                  <a:gd name="T23" fmla="*/ 0 h 341"/>
                  <a:gd name="T24" fmla="*/ 89 w 143"/>
                  <a:gd name="T25" fmla="*/ 0 h 341"/>
                  <a:gd name="T26" fmla="*/ 113 w 143"/>
                  <a:gd name="T27" fmla="*/ 60 h 341"/>
                  <a:gd name="T28" fmla="*/ 119 w 143"/>
                  <a:gd name="T29" fmla="*/ 114 h 341"/>
                  <a:gd name="T30" fmla="*/ 119 w 143"/>
                  <a:gd name="T31" fmla="*/ 114 h 3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8" name="Freeform 42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>
                  <a:gd name="T0" fmla="*/ 59 w 83"/>
                  <a:gd name="T1" fmla="*/ 90 h 90"/>
                  <a:gd name="T2" fmla="*/ 83 w 83"/>
                  <a:gd name="T3" fmla="*/ 84 h 90"/>
                  <a:gd name="T4" fmla="*/ 71 w 83"/>
                  <a:gd name="T5" fmla="*/ 60 h 90"/>
                  <a:gd name="T6" fmla="*/ 53 w 83"/>
                  <a:gd name="T7" fmla="*/ 42 h 90"/>
                  <a:gd name="T8" fmla="*/ 6 w 83"/>
                  <a:gd name="T9" fmla="*/ 0 h 90"/>
                  <a:gd name="T10" fmla="*/ 0 w 83"/>
                  <a:gd name="T11" fmla="*/ 18 h 90"/>
                  <a:gd name="T12" fmla="*/ 35 w 83"/>
                  <a:gd name="T13" fmla="*/ 48 h 90"/>
                  <a:gd name="T14" fmla="*/ 59 w 83"/>
                  <a:gd name="T15" fmla="*/ 90 h 90"/>
                  <a:gd name="T16" fmla="*/ 59 w 83"/>
                  <a:gd name="T17" fmla="*/ 90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43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>
                  <a:gd name="T0" fmla="*/ 693 w 717"/>
                  <a:gd name="T1" fmla="*/ 216 h 431"/>
                  <a:gd name="T2" fmla="*/ 687 w 717"/>
                  <a:gd name="T3" fmla="*/ 257 h 431"/>
                  <a:gd name="T4" fmla="*/ 669 w 717"/>
                  <a:gd name="T5" fmla="*/ 293 h 431"/>
                  <a:gd name="T6" fmla="*/ 633 w 717"/>
                  <a:gd name="T7" fmla="*/ 329 h 431"/>
                  <a:gd name="T8" fmla="*/ 598 w 717"/>
                  <a:gd name="T9" fmla="*/ 359 h 431"/>
                  <a:gd name="T10" fmla="*/ 544 w 717"/>
                  <a:gd name="T11" fmla="*/ 383 h 431"/>
                  <a:gd name="T12" fmla="*/ 490 w 717"/>
                  <a:gd name="T13" fmla="*/ 401 h 431"/>
                  <a:gd name="T14" fmla="*/ 424 w 717"/>
                  <a:gd name="T15" fmla="*/ 413 h 431"/>
                  <a:gd name="T16" fmla="*/ 359 w 717"/>
                  <a:gd name="T17" fmla="*/ 419 h 431"/>
                  <a:gd name="T18" fmla="*/ 293 w 717"/>
                  <a:gd name="T19" fmla="*/ 413 h 431"/>
                  <a:gd name="T20" fmla="*/ 227 w 717"/>
                  <a:gd name="T21" fmla="*/ 401 h 431"/>
                  <a:gd name="T22" fmla="*/ 173 w 717"/>
                  <a:gd name="T23" fmla="*/ 383 h 431"/>
                  <a:gd name="T24" fmla="*/ 119 w 717"/>
                  <a:gd name="T25" fmla="*/ 359 h 431"/>
                  <a:gd name="T26" fmla="*/ 84 w 717"/>
                  <a:gd name="T27" fmla="*/ 329 h 431"/>
                  <a:gd name="T28" fmla="*/ 48 w 717"/>
                  <a:gd name="T29" fmla="*/ 293 h 431"/>
                  <a:gd name="T30" fmla="*/ 30 w 717"/>
                  <a:gd name="T31" fmla="*/ 257 h 431"/>
                  <a:gd name="T32" fmla="*/ 24 w 717"/>
                  <a:gd name="T33" fmla="*/ 216 h 431"/>
                  <a:gd name="T34" fmla="*/ 30 w 717"/>
                  <a:gd name="T35" fmla="*/ 174 h 431"/>
                  <a:gd name="T36" fmla="*/ 48 w 717"/>
                  <a:gd name="T37" fmla="*/ 138 h 431"/>
                  <a:gd name="T38" fmla="*/ 84 w 717"/>
                  <a:gd name="T39" fmla="*/ 102 h 431"/>
                  <a:gd name="T40" fmla="*/ 119 w 717"/>
                  <a:gd name="T41" fmla="*/ 72 h 431"/>
                  <a:gd name="T42" fmla="*/ 173 w 717"/>
                  <a:gd name="T43" fmla="*/ 48 h 431"/>
                  <a:gd name="T44" fmla="*/ 227 w 717"/>
                  <a:gd name="T45" fmla="*/ 30 h 431"/>
                  <a:gd name="T46" fmla="*/ 293 w 717"/>
                  <a:gd name="T47" fmla="*/ 18 h 431"/>
                  <a:gd name="T48" fmla="*/ 359 w 717"/>
                  <a:gd name="T49" fmla="*/ 12 h 431"/>
                  <a:gd name="T50" fmla="*/ 418 w 717"/>
                  <a:gd name="T51" fmla="*/ 18 h 431"/>
                  <a:gd name="T52" fmla="*/ 478 w 717"/>
                  <a:gd name="T53" fmla="*/ 30 h 431"/>
                  <a:gd name="T54" fmla="*/ 532 w 717"/>
                  <a:gd name="T55" fmla="*/ 48 h 431"/>
                  <a:gd name="T56" fmla="*/ 580 w 717"/>
                  <a:gd name="T57" fmla="*/ 66 h 431"/>
                  <a:gd name="T58" fmla="*/ 586 w 717"/>
                  <a:gd name="T59" fmla="*/ 48 h 431"/>
                  <a:gd name="T60" fmla="*/ 478 w 717"/>
                  <a:gd name="T61" fmla="*/ 12 h 431"/>
                  <a:gd name="T62" fmla="*/ 418 w 717"/>
                  <a:gd name="T63" fmla="*/ 6 h 431"/>
                  <a:gd name="T64" fmla="*/ 359 w 717"/>
                  <a:gd name="T65" fmla="*/ 0 h 431"/>
                  <a:gd name="T66" fmla="*/ 287 w 717"/>
                  <a:gd name="T67" fmla="*/ 6 h 431"/>
                  <a:gd name="T68" fmla="*/ 221 w 717"/>
                  <a:gd name="T69" fmla="*/ 18 h 431"/>
                  <a:gd name="T70" fmla="*/ 161 w 717"/>
                  <a:gd name="T71" fmla="*/ 36 h 431"/>
                  <a:gd name="T72" fmla="*/ 107 w 717"/>
                  <a:gd name="T73" fmla="*/ 66 h 431"/>
                  <a:gd name="T74" fmla="*/ 60 w 717"/>
                  <a:gd name="T75" fmla="*/ 96 h 431"/>
                  <a:gd name="T76" fmla="*/ 30 w 717"/>
                  <a:gd name="T77" fmla="*/ 132 h 431"/>
                  <a:gd name="T78" fmla="*/ 6 w 717"/>
                  <a:gd name="T79" fmla="*/ 174 h 431"/>
                  <a:gd name="T80" fmla="*/ 0 w 717"/>
                  <a:gd name="T81" fmla="*/ 216 h 431"/>
                  <a:gd name="T82" fmla="*/ 6 w 717"/>
                  <a:gd name="T83" fmla="*/ 257 h 431"/>
                  <a:gd name="T84" fmla="*/ 30 w 717"/>
                  <a:gd name="T85" fmla="*/ 299 h 431"/>
                  <a:gd name="T86" fmla="*/ 60 w 717"/>
                  <a:gd name="T87" fmla="*/ 335 h 431"/>
                  <a:gd name="T88" fmla="*/ 107 w 717"/>
                  <a:gd name="T89" fmla="*/ 371 h 431"/>
                  <a:gd name="T90" fmla="*/ 161 w 717"/>
                  <a:gd name="T91" fmla="*/ 395 h 431"/>
                  <a:gd name="T92" fmla="*/ 221 w 717"/>
                  <a:gd name="T93" fmla="*/ 413 h 431"/>
                  <a:gd name="T94" fmla="*/ 287 w 717"/>
                  <a:gd name="T95" fmla="*/ 425 h 431"/>
                  <a:gd name="T96" fmla="*/ 359 w 717"/>
                  <a:gd name="T97" fmla="*/ 431 h 431"/>
                  <a:gd name="T98" fmla="*/ 430 w 717"/>
                  <a:gd name="T99" fmla="*/ 425 h 431"/>
                  <a:gd name="T100" fmla="*/ 496 w 717"/>
                  <a:gd name="T101" fmla="*/ 413 h 431"/>
                  <a:gd name="T102" fmla="*/ 562 w 717"/>
                  <a:gd name="T103" fmla="*/ 395 h 431"/>
                  <a:gd name="T104" fmla="*/ 610 w 717"/>
                  <a:gd name="T105" fmla="*/ 371 h 431"/>
                  <a:gd name="T106" fmla="*/ 657 w 717"/>
                  <a:gd name="T107" fmla="*/ 335 h 431"/>
                  <a:gd name="T108" fmla="*/ 687 w 717"/>
                  <a:gd name="T109" fmla="*/ 299 h 431"/>
                  <a:gd name="T110" fmla="*/ 711 w 717"/>
                  <a:gd name="T111" fmla="*/ 257 h 431"/>
                  <a:gd name="T112" fmla="*/ 717 w 717"/>
                  <a:gd name="T113" fmla="*/ 216 h 431"/>
                  <a:gd name="T114" fmla="*/ 717 w 717"/>
                  <a:gd name="T115" fmla="*/ 204 h 431"/>
                  <a:gd name="T116" fmla="*/ 711 w 717"/>
                  <a:gd name="T117" fmla="*/ 192 h 431"/>
                  <a:gd name="T118" fmla="*/ 687 w 717"/>
                  <a:gd name="T119" fmla="*/ 198 h 431"/>
                  <a:gd name="T120" fmla="*/ 693 w 717"/>
                  <a:gd name="T121" fmla="*/ 210 h 431"/>
                  <a:gd name="T122" fmla="*/ 693 w 717"/>
                  <a:gd name="T123" fmla="*/ 216 h 431"/>
                  <a:gd name="T124" fmla="*/ 693 w 717"/>
                  <a:gd name="T125" fmla="*/ 216 h 43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" name="Freeform 44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>
                  <a:gd name="T0" fmla="*/ 616 w 909"/>
                  <a:gd name="T1" fmla="*/ 0 h 533"/>
                  <a:gd name="T2" fmla="*/ 616 w 909"/>
                  <a:gd name="T3" fmla="*/ 18 h 533"/>
                  <a:gd name="T4" fmla="*/ 724 w 909"/>
                  <a:gd name="T5" fmla="*/ 60 h 533"/>
                  <a:gd name="T6" fmla="*/ 765 w 909"/>
                  <a:gd name="T7" fmla="*/ 84 h 533"/>
                  <a:gd name="T8" fmla="*/ 807 w 909"/>
                  <a:gd name="T9" fmla="*/ 114 h 533"/>
                  <a:gd name="T10" fmla="*/ 837 w 909"/>
                  <a:gd name="T11" fmla="*/ 144 h 533"/>
                  <a:gd name="T12" fmla="*/ 861 w 909"/>
                  <a:gd name="T13" fmla="*/ 180 h 533"/>
                  <a:gd name="T14" fmla="*/ 873 w 909"/>
                  <a:gd name="T15" fmla="*/ 216 h 533"/>
                  <a:gd name="T16" fmla="*/ 879 w 909"/>
                  <a:gd name="T17" fmla="*/ 258 h 533"/>
                  <a:gd name="T18" fmla="*/ 873 w 909"/>
                  <a:gd name="T19" fmla="*/ 311 h 533"/>
                  <a:gd name="T20" fmla="*/ 843 w 909"/>
                  <a:gd name="T21" fmla="*/ 359 h 533"/>
                  <a:gd name="T22" fmla="*/ 807 w 909"/>
                  <a:gd name="T23" fmla="*/ 401 h 533"/>
                  <a:gd name="T24" fmla="*/ 753 w 909"/>
                  <a:gd name="T25" fmla="*/ 443 h 533"/>
                  <a:gd name="T26" fmla="*/ 694 w 909"/>
                  <a:gd name="T27" fmla="*/ 473 h 533"/>
                  <a:gd name="T28" fmla="*/ 622 w 909"/>
                  <a:gd name="T29" fmla="*/ 497 h 533"/>
                  <a:gd name="T30" fmla="*/ 538 w 909"/>
                  <a:gd name="T31" fmla="*/ 509 h 533"/>
                  <a:gd name="T32" fmla="*/ 455 w 909"/>
                  <a:gd name="T33" fmla="*/ 515 h 533"/>
                  <a:gd name="T34" fmla="*/ 371 w 909"/>
                  <a:gd name="T35" fmla="*/ 509 h 533"/>
                  <a:gd name="T36" fmla="*/ 287 w 909"/>
                  <a:gd name="T37" fmla="*/ 497 h 533"/>
                  <a:gd name="T38" fmla="*/ 215 w 909"/>
                  <a:gd name="T39" fmla="*/ 473 h 533"/>
                  <a:gd name="T40" fmla="*/ 156 w 909"/>
                  <a:gd name="T41" fmla="*/ 443 h 533"/>
                  <a:gd name="T42" fmla="*/ 102 w 909"/>
                  <a:gd name="T43" fmla="*/ 401 h 533"/>
                  <a:gd name="T44" fmla="*/ 66 w 909"/>
                  <a:gd name="T45" fmla="*/ 359 h 533"/>
                  <a:gd name="T46" fmla="*/ 36 w 909"/>
                  <a:gd name="T47" fmla="*/ 311 h 533"/>
                  <a:gd name="T48" fmla="*/ 30 w 909"/>
                  <a:gd name="T49" fmla="*/ 258 h 533"/>
                  <a:gd name="T50" fmla="*/ 36 w 909"/>
                  <a:gd name="T51" fmla="*/ 222 h 533"/>
                  <a:gd name="T52" fmla="*/ 48 w 909"/>
                  <a:gd name="T53" fmla="*/ 186 h 533"/>
                  <a:gd name="T54" fmla="*/ 66 w 909"/>
                  <a:gd name="T55" fmla="*/ 156 h 533"/>
                  <a:gd name="T56" fmla="*/ 90 w 909"/>
                  <a:gd name="T57" fmla="*/ 126 h 533"/>
                  <a:gd name="T58" fmla="*/ 66 w 909"/>
                  <a:gd name="T59" fmla="*/ 114 h 533"/>
                  <a:gd name="T60" fmla="*/ 36 w 909"/>
                  <a:gd name="T61" fmla="*/ 144 h 533"/>
                  <a:gd name="T62" fmla="*/ 18 w 909"/>
                  <a:gd name="T63" fmla="*/ 180 h 533"/>
                  <a:gd name="T64" fmla="*/ 6 w 909"/>
                  <a:gd name="T65" fmla="*/ 216 h 533"/>
                  <a:gd name="T66" fmla="*/ 0 w 909"/>
                  <a:gd name="T67" fmla="*/ 258 h 533"/>
                  <a:gd name="T68" fmla="*/ 12 w 909"/>
                  <a:gd name="T69" fmla="*/ 311 h 533"/>
                  <a:gd name="T70" fmla="*/ 36 w 909"/>
                  <a:gd name="T71" fmla="*/ 365 h 533"/>
                  <a:gd name="T72" fmla="*/ 78 w 909"/>
                  <a:gd name="T73" fmla="*/ 413 h 533"/>
                  <a:gd name="T74" fmla="*/ 132 w 909"/>
                  <a:gd name="T75" fmla="*/ 449 h 533"/>
                  <a:gd name="T76" fmla="*/ 203 w 909"/>
                  <a:gd name="T77" fmla="*/ 485 h 533"/>
                  <a:gd name="T78" fmla="*/ 275 w 909"/>
                  <a:gd name="T79" fmla="*/ 509 h 533"/>
                  <a:gd name="T80" fmla="*/ 365 w 909"/>
                  <a:gd name="T81" fmla="*/ 527 h 533"/>
                  <a:gd name="T82" fmla="*/ 455 w 909"/>
                  <a:gd name="T83" fmla="*/ 533 h 533"/>
                  <a:gd name="T84" fmla="*/ 544 w 909"/>
                  <a:gd name="T85" fmla="*/ 527 h 533"/>
                  <a:gd name="T86" fmla="*/ 634 w 909"/>
                  <a:gd name="T87" fmla="*/ 509 h 533"/>
                  <a:gd name="T88" fmla="*/ 712 w 909"/>
                  <a:gd name="T89" fmla="*/ 485 h 533"/>
                  <a:gd name="T90" fmla="*/ 777 w 909"/>
                  <a:gd name="T91" fmla="*/ 449 h 533"/>
                  <a:gd name="T92" fmla="*/ 831 w 909"/>
                  <a:gd name="T93" fmla="*/ 413 h 533"/>
                  <a:gd name="T94" fmla="*/ 873 w 909"/>
                  <a:gd name="T95" fmla="*/ 365 h 533"/>
                  <a:gd name="T96" fmla="*/ 897 w 909"/>
                  <a:gd name="T97" fmla="*/ 311 h 533"/>
                  <a:gd name="T98" fmla="*/ 909 w 909"/>
                  <a:gd name="T99" fmla="*/ 258 h 533"/>
                  <a:gd name="T100" fmla="*/ 903 w 909"/>
                  <a:gd name="T101" fmla="*/ 216 h 533"/>
                  <a:gd name="T102" fmla="*/ 885 w 909"/>
                  <a:gd name="T103" fmla="*/ 174 h 533"/>
                  <a:gd name="T104" fmla="*/ 861 w 909"/>
                  <a:gd name="T105" fmla="*/ 132 h 533"/>
                  <a:gd name="T106" fmla="*/ 825 w 909"/>
                  <a:gd name="T107" fmla="*/ 102 h 533"/>
                  <a:gd name="T108" fmla="*/ 783 w 909"/>
                  <a:gd name="T109" fmla="*/ 66 h 533"/>
                  <a:gd name="T110" fmla="*/ 735 w 909"/>
                  <a:gd name="T111" fmla="*/ 42 h 533"/>
                  <a:gd name="T112" fmla="*/ 616 w 909"/>
                  <a:gd name="T113" fmla="*/ 0 h 533"/>
                  <a:gd name="T114" fmla="*/ 616 w 909"/>
                  <a:gd name="T115" fmla="*/ 0 h 5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45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>
                  <a:gd name="T0" fmla="*/ 240 w 365"/>
                  <a:gd name="T1" fmla="*/ 18 h 66"/>
                  <a:gd name="T2" fmla="*/ 299 w 365"/>
                  <a:gd name="T3" fmla="*/ 24 h 66"/>
                  <a:gd name="T4" fmla="*/ 359 w 365"/>
                  <a:gd name="T5" fmla="*/ 30 h 66"/>
                  <a:gd name="T6" fmla="*/ 365 w 365"/>
                  <a:gd name="T7" fmla="*/ 12 h 66"/>
                  <a:gd name="T8" fmla="*/ 305 w 365"/>
                  <a:gd name="T9" fmla="*/ 6 h 66"/>
                  <a:gd name="T10" fmla="*/ 240 w 365"/>
                  <a:gd name="T11" fmla="*/ 0 h 66"/>
                  <a:gd name="T12" fmla="*/ 174 w 365"/>
                  <a:gd name="T13" fmla="*/ 6 h 66"/>
                  <a:gd name="T14" fmla="*/ 114 w 365"/>
                  <a:gd name="T15" fmla="*/ 12 h 66"/>
                  <a:gd name="T16" fmla="*/ 0 w 365"/>
                  <a:gd name="T17" fmla="*/ 42 h 66"/>
                  <a:gd name="T18" fmla="*/ 0 w 365"/>
                  <a:gd name="T19" fmla="*/ 66 h 66"/>
                  <a:gd name="T20" fmla="*/ 54 w 365"/>
                  <a:gd name="T21" fmla="*/ 48 h 66"/>
                  <a:gd name="T22" fmla="*/ 114 w 365"/>
                  <a:gd name="T23" fmla="*/ 30 h 66"/>
                  <a:gd name="T24" fmla="*/ 174 w 365"/>
                  <a:gd name="T25" fmla="*/ 24 h 66"/>
                  <a:gd name="T26" fmla="*/ 240 w 365"/>
                  <a:gd name="T27" fmla="*/ 18 h 66"/>
                  <a:gd name="T28" fmla="*/ 240 w 365"/>
                  <a:gd name="T29" fmla="*/ 18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46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>
                  <a:gd name="T0" fmla="*/ 66 w 66"/>
                  <a:gd name="T1" fmla="*/ 18 h 48"/>
                  <a:gd name="T2" fmla="*/ 48 w 66"/>
                  <a:gd name="T3" fmla="*/ 0 h 48"/>
                  <a:gd name="T4" fmla="*/ 24 w 66"/>
                  <a:gd name="T5" fmla="*/ 12 h 48"/>
                  <a:gd name="T6" fmla="*/ 0 w 66"/>
                  <a:gd name="T7" fmla="*/ 30 h 48"/>
                  <a:gd name="T8" fmla="*/ 12 w 66"/>
                  <a:gd name="T9" fmla="*/ 48 h 48"/>
                  <a:gd name="T10" fmla="*/ 42 w 66"/>
                  <a:gd name="T11" fmla="*/ 30 h 48"/>
                  <a:gd name="T12" fmla="*/ 66 w 66"/>
                  <a:gd name="T13" fmla="*/ 18 h 48"/>
                  <a:gd name="T14" fmla="*/ 66 w 66"/>
                  <a:gd name="T15" fmla="*/ 18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Oval 47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Oval 48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Oval 49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Oval 50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Oval 51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Oval 52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9" name="Group 53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10" name="Freeform 54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>
                  <a:gd name="T0" fmla="*/ 211 w 382"/>
                  <a:gd name="T1" fmla="*/ 96 h 96"/>
                  <a:gd name="T2" fmla="*/ 143 w 382"/>
                  <a:gd name="T3" fmla="*/ 90 h 96"/>
                  <a:gd name="T4" fmla="*/ 83 w 382"/>
                  <a:gd name="T5" fmla="*/ 66 h 96"/>
                  <a:gd name="T6" fmla="*/ 35 w 382"/>
                  <a:gd name="T7" fmla="*/ 36 h 96"/>
                  <a:gd name="T8" fmla="*/ 6 w 382"/>
                  <a:gd name="T9" fmla="*/ 0 h 96"/>
                  <a:gd name="T10" fmla="*/ 0 w 382"/>
                  <a:gd name="T11" fmla="*/ 6 h 96"/>
                  <a:gd name="T12" fmla="*/ 29 w 382"/>
                  <a:gd name="T13" fmla="*/ 42 h 96"/>
                  <a:gd name="T14" fmla="*/ 77 w 382"/>
                  <a:gd name="T15" fmla="*/ 72 h 96"/>
                  <a:gd name="T16" fmla="*/ 137 w 382"/>
                  <a:gd name="T17" fmla="*/ 90 h 96"/>
                  <a:gd name="T18" fmla="*/ 211 w 382"/>
                  <a:gd name="T19" fmla="*/ 96 h 96"/>
                  <a:gd name="T20" fmla="*/ 265 w 382"/>
                  <a:gd name="T21" fmla="*/ 90 h 96"/>
                  <a:gd name="T22" fmla="*/ 313 w 382"/>
                  <a:gd name="T23" fmla="*/ 84 h 96"/>
                  <a:gd name="T24" fmla="*/ 354 w 382"/>
                  <a:gd name="T25" fmla="*/ 66 h 96"/>
                  <a:gd name="T26" fmla="*/ 384 w 382"/>
                  <a:gd name="T27" fmla="*/ 42 h 96"/>
                  <a:gd name="T28" fmla="*/ 378 w 382"/>
                  <a:gd name="T29" fmla="*/ 42 h 96"/>
                  <a:gd name="T30" fmla="*/ 348 w 382"/>
                  <a:gd name="T31" fmla="*/ 66 h 96"/>
                  <a:gd name="T32" fmla="*/ 307 w 382"/>
                  <a:gd name="T33" fmla="*/ 78 h 96"/>
                  <a:gd name="T34" fmla="*/ 265 w 382"/>
                  <a:gd name="T35" fmla="*/ 90 h 96"/>
                  <a:gd name="T36" fmla="*/ 211 w 382"/>
                  <a:gd name="T37" fmla="*/ 96 h 96"/>
                  <a:gd name="T38" fmla="*/ 211 w 382"/>
                  <a:gd name="T39" fmla="*/ 96 h 9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" name="Freeform 55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>
                  <a:gd name="T0" fmla="*/ 174 w 258"/>
                  <a:gd name="T1" fmla="*/ 0 h 54"/>
                  <a:gd name="T2" fmla="*/ 216 w 258"/>
                  <a:gd name="T3" fmla="*/ 6 h 54"/>
                  <a:gd name="T4" fmla="*/ 258 w 258"/>
                  <a:gd name="T5" fmla="*/ 12 h 54"/>
                  <a:gd name="T6" fmla="*/ 252 w 258"/>
                  <a:gd name="T7" fmla="*/ 6 h 54"/>
                  <a:gd name="T8" fmla="*/ 216 w 258"/>
                  <a:gd name="T9" fmla="*/ 0 h 54"/>
                  <a:gd name="T10" fmla="*/ 174 w 258"/>
                  <a:gd name="T11" fmla="*/ 0 h 54"/>
                  <a:gd name="T12" fmla="*/ 120 w 258"/>
                  <a:gd name="T13" fmla="*/ 6 h 54"/>
                  <a:gd name="T14" fmla="*/ 78 w 258"/>
                  <a:gd name="T15" fmla="*/ 12 h 54"/>
                  <a:gd name="T16" fmla="*/ 36 w 258"/>
                  <a:gd name="T17" fmla="*/ 30 h 54"/>
                  <a:gd name="T18" fmla="*/ 0 w 258"/>
                  <a:gd name="T19" fmla="*/ 48 h 54"/>
                  <a:gd name="T20" fmla="*/ 6 w 258"/>
                  <a:gd name="T21" fmla="*/ 54 h 54"/>
                  <a:gd name="T22" fmla="*/ 36 w 258"/>
                  <a:gd name="T23" fmla="*/ 36 h 54"/>
                  <a:gd name="T24" fmla="*/ 78 w 258"/>
                  <a:gd name="T25" fmla="*/ 18 h 54"/>
                  <a:gd name="T26" fmla="*/ 120 w 258"/>
                  <a:gd name="T27" fmla="*/ 6 h 54"/>
                  <a:gd name="T28" fmla="*/ 174 w 258"/>
                  <a:gd name="T29" fmla="*/ 0 h 54"/>
                  <a:gd name="T30" fmla="*/ 174 w 258"/>
                  <a:gd name="T31" fmla="*/ 0 h 5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Freeform 56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>
                  <a:gd name="T0" fmla="*/ 54 w 60"/>
                  <a:gd name="T1" fmla="*/ 90 h 156"/>
                  <a:gd name="T2" fmla="*/ 48 w 60"/>
                  <a:gd name="T3" fmla="*/ 126 h 156"/>
                  <a:gd name="T4" fmla="*/ 24 w 60"/>
                  <a:gd name="T5" fmla="*/ 156 h 156"/>
                  <a:gd name="T6" fmla="*/ 30 w 60"/>
                  <a:gd name="T7" fmla="*/ 156 h 156"/>
                  <a:gd name="T8" fmla="*/ 54 w 60"/>
                  <a:gd name="T9" fmla="*/ 126 h 156"/>
                  <a:gd name="T10" fmla="*/ 60 w 60"/>
                  <a:gd name="T11" fmla="*/ 90 h 156"/>
                  <a:gd name="T12" fmla="*/ 54 w 60"/>
                  <a:gd name="T13" fmla="*/ 66 h 156"/>
                  <a:gd name="T14" fmla="*/ 48 w 60"/>
                  <a:gd name="T15" fmla="*/ 42 h 156"/>
                  <a:gd name="T16" fmla="*/ 30 w 60"/>
                  <a:gd name="T17" fmla="*/ 18 h 156"/>
                  <a:gd name="T18" fmla="*/ 6 w 60"/>
                  <a:gd name="T19" fmla="*/ 0 h 156"/>
                  <a:gd name="T20" fmla="*/ 0 w 60"/>
                  <a:gd name="T21" fmla="*/ 6 h 156"/>
                  <a:gd name="T22" fmla="*/ 24 w 60"/>
                  <a:gd name="T23" fmla="*/ 24 h 156"/>
                  <a:gd name="T24" fmla="*/ 42 w 60"/>
                  <a:gd name="T25" fmla="*/ 42 h 156"/>
                  <a:gd name="T26" fmla="*/ 48 w 60"/>
                  <a:gd name="T27" fmla="*/ 66 h 156"/>
                  <a:gd name="T28" fmla="*/ 54 w 60"/>
                  <a:gd name="T29" fmla="*/ 90 h 156"/>
                  <a:gd name="T30" fmla="*/ 54 w 60"/>
                  <a:gd name="T31" fmla="*/ 90 h 15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57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>
                  <a:gd name="T0" fmla="*/ 114 w 192"/>
                  <a:gd name="T1" fmla="*/ 12 h 18"/>
                  <a:gd name="T2" fmla="*/ 72 w 192"/>
                  <a:gd name="T3" fmla="*/ 6 h 18"/>
                  <a:gd name="T4" fmla="*/ 30 w 192"/>
                  <a:gd name="T5" fmla="*/ 0 h 18"/>
                  <a:gd name="T6" fmla="*/ 0 w 192"/>
                  <a:gd name="T7" fmla="*/ 0 h 18"/>
                  <a:gd name="T8" fmla="*/ 54 w 192"/>
                  <a:gd name="T9" fmla="*/ 12 h 18"/>
                  <a:gd name="T10" fmla="*/ 114 w 192"/>
                  <a:gd name="T11" fmla="*/ 18 h 18"/>
                  <a:gd name="T12" fmla="*/ 156 w 192"/>
                  <a:gd name="T13" fmla="*/ 18 h 18"/>
                  <a:gd name="T14" fmla="*/ 192 w 192"/>
                  <a:gd name="T15" fmla="*/ 12 h 18"/>
                  <a:gd name="T16" fmla="*/ 186 w 192"/>
                  <a:gd name="T17" fmla="*/ 0 h 18"/>
                  <a:gd name="T18" fmla="*/ 150 w 192"/>
                  <a:gd name="T19" fmla="*/ 6 h 18"/>
                  <a:gd name="T20" fmla="*/ 114 w 192"/>
                  <a:gd name="T21" fmla="*/ 12 h 18"/>
                  <a:gd name="T22" fmla="*/ 114 w 192"/>
                  <a:gd name="T23" fmla="*/ 12 h 1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58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>
                  <a:gd name="T0" fmla="*/ 11 w 161"/>
                  <a:gd name="T1" fmla="*/ 114 h 186"/>
                  <a:gd name="T2" fmla="*/ 17 w 161"/>
                  <a:gd name="T3" fmla="*/ 96 h 186"/>
                  <a:gd name="T4" fmla="*/ 23 w 161"/>
                  <a:gd name="T5" fmla="*/ 78 h 186"/>
                  <a:gd name="T6" fmla="*/ 53 w 161"/>
                  <a:gd name="T7" fmla="*/ 42 h 186"/>
                  <a:gd name="T8" fmla="*/ 101 w 161"/>
                  <a:gd name="T9" fmla="*/ 18 h 186"/>
                  <a:gd name="T10" fmla="*/ 155 w 161"/>
                  <a:gd name="T11" fmla="*/ 6 h 186"/>
                  <a:gd name="T12" fmla="*/ 161 w 161"/>
                  <a:gd name="T13" fmla="*/ 0 h 186"/>
                  <a:gd name="T14" fmla="*/ 95 w 161"/>
                  <a:gd name="T15" fmla="*/ 12 h 186"/>
                  <a:gd name="T16" fmla="*/ 47 w 161"/>
                  <a:gd name="T17" fmla="*/ 36 h 186"/>
                  <a:gd name="T18" fmla="*/ 11 w 161"/>
                  <a:gd name="T19" fmla="*/ 72 h 186"/>
                  <a:gd name="T20" fmla="*/ 5 w 161"/>
                  <a:gd name="T21" fmla="*/ 90 h 186"/>
                  <a:gd name="T22" fmla="*/ 0 w 161"/>
                  <a:gd name="T23" fmla="*/ 114 h 186"/>
                  <a:gd name="T24" fmla="*/ 11 w 161"/>
                  <a:gd name="T25" fmla="*/ 150 h 186"/>
                  <a:gd name="T26" fmla="*/ 23 w 161"/>
                  <a:gd name="T27" fmla="*/ 168 h 186"/>
                  <a:gd name="T28" fmla="*/ 41 w 161"/>
                  <a:gd name="T29" fmla="*/ 186 h 186"/>
                  <a:gd name="T30" fmla="*/ 65 w 161"/>
                  <a:gd name="T31" fmla="*/ 186 h 186"/>
                  <a:gd name="T32" fmla="*/ 41 w 161"/>
                  <a:gd name="T33" fmla="*/ 168 h 186"/>
                  <a:gd name="T34" fmla="*/ 23 w 161"/>
                  <a:gd name="T35" fmla="*/ 150 h 186"/>
                  <a:gd name="T36" fmla="*/ 17 w 161"/>
                  <a:gd name="T37" fmla="*/ 132 h 186"/>
                  <a:gd name="T38" fmla="*/ 11 w 161"/>
                  <a:gd name="T39" fmla="*/ 114 h 186"/>
                  <a:gd name="T40" fmla="*/ 11 w 161"/>
                  <a:gd name="T41" fmla="*/ 114 h 18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59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>
                  <a:gd name="T0" fmla="*/ 0 w 185"/>
                  <a:gd name="T1" fmla="*/ 6 h 210"/>
                  <a:gd name="T2" fmla="*/ 66 w 185"/>
                  <a:gd name="T3" fmla="*/ 12 h 210"/>
                  <a:gd name="T4" fmla="*/ 121 w 185"/>
                  <a:gd name="T5" fmla="*/ 36 h 210"/>
                  <a:gd name="T6" fmla="*/ 157 w 185"/>
                  <a:gd name="T7" fmla="*/ 72 h 210"/>
                  <a:gd name="T8" fmla="*/ 163 w 185"/>
                  <a:gd name="T9" fmla="*/ 90 h 210"/>
                  <a:gd name="T10" fmla="*/ 169 w 185"/>
                  <a:gd name="T11" fmla="*/ 114 h 210"/>
                  <a:gd name="T12" fmla="*/ 163 w 185"/>
                  <a:gd name="T13" fmla="*/ 138 h 210"/>
                  <a:gd name="T14" fmla="*/ 151 w 185"/>
                  <a:gd name="T15" fmla="*/ 162 h 210"/>
                  <a:gd name="T16" fmla="*/ 121 w 185"/>
                  <a:gd name="T17" fmla="*/ 180 h 210"/>
                  <a:gd name="T18" fmla="*/ 90 w 185"/>
                  <a:gd name="T19" fmla="*/ 198 h 210"/>
                  <a:gd name="T20" fmla="*/ 98 w 185"/>
                  <a:gd name="T21" fmla="*/ 210 h 210"/>
                  <a:gd name="T22" fmla="*/ 133 w 185"/>
                  <a:gd name="T23" fmla="*/ 192 h 210"/>
                  <a:gd name="T24" fmla="*/ 163 w 185"/>
                  <a:gd name="T25" fmla="*/ 168 h 210"/>
                  <a:gd name="T26" fmla="*/ 181 w 185"/>
                  <a:gd name="T27" fmla="*/ 144 h 210"/>
                  <a:gd name="T28" fmla="*/ 187 w 185"/>
                  <a:gd name="T29" fmla="*/ 114 h 210"/>
                  <a:gd name="T30" fmla="*/ 181 w 185"/>
                  <a:gd name="T31" fmla="*/ 90 h 210"/>
                  <a:gd name="T32" fmla="*/ 175 w 185"/>
                  <a:gd name="T33" fmla="*/ 66 h 210"/>
                  <a:gd name="T34" fmla="*/ 157 w 185"/>
                  <a:gd name="T35" fmla="*/ 48 h 210"/>
                  <a:gd name="T36" fmla="*/ 133 w 185"/>
                  <a:gd name="T37" fmla="*/ 30 h 210"/>
                  <a:gd name="T38" fmla="*/ 72 w 185"/>
                  <a:gd name="T39" fmla="*/ 6 h 210"/>
                  <a:gd name="T40" fmla="*/ 0 w 185"/>
                  <a:gd name="T41" fmla="*/ 0 h 210"/>
                  <a:gd name="T42" fmla="*/ 0 w 185"/>
                  <a:gd name="T43" fmla="*/ 6 h 210"/>
                  <a:gd name="T44" fmla="*/ 0 w 185"/>
                  <a:gd name="T45" fmla="*/ 6 h 210"/>
                  <a:gd name="T46" fmla="*/ 0 w 185"/>
                  <a:gd name="T47" fmla="*/ 6 h 210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60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>
                  <a:gd name="T0" fmla="*/ 150 w 299"/>
                  <a:gd name="T1" fmla="*/ 0 h 186"/>
                  <a:gd name="T2" fmla="*/ 90 w 299"/>
                  <a:gd name="T3" fmla="*/ 6 h 186"/>
                  <a:gd name="T4" fmla="*/ 42 w 299"/>
                  <a:gd name="T5" fmla="*/ 30 h 186"/>
                  <a:gd name="T6" fmla="*/ 12 w 299"/>
                  <a:gd name="T7" fmla="*/ 54 h 186"/>
                  <a:gd name="T8" fmla="*/ 6 w 299"/>
                  <a:gd name="T9" fmla="*/ 72 h 186"/>
                  <a:gd name="T10" fmla="*/ 0 w 299"/>
                  <a:gd name="T11" fmla="*/ 90 h 186"/>
                  <a:gd name="T12" fmla="*/ 6 w 299"/>
                  <a:gd name="T13" fmla="*/ 108 h 186"/>
                  <a:gd name="T14" fmla="*/ 12 w 299"/>
                  <a:gd name="T15" fmla="*/ 126 h 186"/>
                  <a:gd name="T16" fmla="*/ 42 w 299"/>
                  <a:gd name="T17" fmla="*/ 156 h 186"/>
                  <a:gd name="T18" fmla="*/ 90 w 299"/>
                  <a:gd name="T19" fmla="*/ 180 h 186"/>
                  <a:gd name="T20" fmla="*/ 150 w 299"/>
                  <a:gd name="T21" fmla="*/ 186 h 186"/>
                  <a:gd name="T22" fmla="*/ 209 w 299"/>
                  <a:gd name="T23" fmla="*/ 180 h 186"/>
                  <a:gd name="T24" fmla="*/ 257 w 299"/>
                  <a:gd name="T25" fmla="*/ 156 h 186"/>
                  <a:gd name="T26" fmla="*/ 287 w 299"/>
                  <a:gd name="T27" fmla="*/ 126 h 186"/>
                  <a:gd name="T28" fmla="*/ 299 w 299"/>
                  <a:gd name="T29" fmla="*/ 108 h 186"/>
                  <a:gd name="T30" fmla="*/ 299 w 299"/>
                  <a:gd name="T31" fmla="*/ 90 h 186"/>
                  <a:gd name="T32" fmla="*/ 299 w 299"/>
                  <a:gd name="T33" fmla="*/ 72 h 186"/>
                  <a:gd name="T34" fmla="*/ 287 w 299"/>
                  <a:gd name="T35" fmla="*/ 54 h 186"/>
                  <a:gd name="T36" fmla="*/ 257 w 299"/>
                  <a:gd name="T37" fmla="*/ 30 h 186"/>
                  <a:gd name="T38" fmla="*/ 209 w 299"/>
                  <a:gd name="T39" fmla="*/ 6 h 186"/>
                  <a:gd name="T40" fmla="*/ 150 w 299"/>
                  <a:gd name="T41" fmla="*/ 0 h 186"/>
                  <a:gd name="T42" fmla="*/ 150 w 299"/>
                  <a:gd name="T43" fmla="*/ 0 h 186"/>
                  <a:gd name="T44" fmla="*/ 150 w 299"/>
                  <a:gd name="T45" fmla="*/ 180 h 186"/>
                  <a:gd name="T46" fmla="*/ 96 w 299"/>
                  <a:gd name="T47" fmla="*/ 174 h 186"/>
                  <a:gd name="T48" fmla="*/ 48 w 299"/>
                  <a:gd name="T49" fmla="*/ 156 h 186"/>
                  <a:gd name="T50" fmla="*/ 18 w 299"/>
                  <a:gd name="T51" fmla="*/ 126 h 186"/>
                  <a:gd name="T52" fmla="*/ 12 w 299"/>
                  <a:gd name="T53" fmla="*/ 108 h 186"/>
                  <a:gd name="T54" fmla="*/ 6 w 299"/>
                  <a:gd name="T55" fmla="*/ 90 h 186"/>
                  <a:gd name="T56" fmla="*/ 12 w 299"/>
                  <a:gd name="T57" fmla="*/ 72 h 186"/>
                  <a:gd name="T58" fmla="*/ 18 w 299"/>
                  <a:gd name="T59" fmla="*/ 54 h 186"/>
                  <a:gd name="T60" fmla="*/ 48 w 299"/>
                  <a:gd name="T61" fmla="*/ 30 h 186"/>
                  <a:gd name="T62" fmla="*/ 96 w 299"/>
                  <a:gd name="T63" fmla="*/ 12 h 186"/>
                  <a:gd name="T64" fmla="*/ 150 w 299"/>
                  <a:gd name="T65" fmla="*/ 6 h 186"/>
                  <a:gd name="T66" fmla="*/ 203 w 299"/>
                  <a:gd name="T67" fmla="*/ 12 h 186"/>
                  <a:gd name="T68" fmla="*/ 251 w 299"/>
                  <a:gd name="T69" fmla="*/ 30 h 186"/>
                  <a:gd name="T70" fmla="*/ 281 w 299"/>
                  <a:gd name="T71" fmla="*/ 54 h 186"/>
                  <a:gd name="T72" fmla="*/ 293 w 299"/>
                  <a:gd name="T73" fmla="*/ 72 h 186"/>
                  <a:gd name="T74" fmla="*/ 293 w 299"/>
                  <a:gd name="T75" fmla="*/ 90 h 186"/>
                  <a:gd name="T76" fmla="*/ 293 w 299"/>
                  <a:gd name="T77" fmla="*/ 108 h 186"/>
                  <a:gd name="T78" fmla="*/ 281 w 299"/>
                  <a:gd name="T79" fmla="*/ 126 h 186"/>
                  <a:gd name="T80" fmla="*/ 251 w 299"/>
                  <a:gd name="T81" fmla="*/ 156 h 186"/>
                  <a:gd name="T82" fmla="*/ 203 w 299"/>
                  <a:gd name="T83" fmla="*/ 174 h 186"/>
                  <a:gd name="T84" fmla="*/ 150 w 299"/>
                  <a:gd name="T85" fmla="*/ 180 h 186"/>
                  <a:gd name="T86" fmla="*/ 150 w 299"/>
                  <a:gd name="T87" fmla="*/ 180 h 18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7" name="Group 61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18" name="Oval 62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9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0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21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301122" name="Rectangle 6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1123" name="Rectangle 6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8" name="Rectangle 68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8400"/>
            <a:ext cx="2133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9" name="Rectangle 6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0" name="Rectangle 7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7F353F-8B24-4703-9FAB-6195CF9B0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C14BE8-5C8B-48E4-8C28-4A7B38302E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041EF-2D9F-417D-A17E-EE10EFA131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52929-E0A2-40CF-8530-15552B5B45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E91D57-AD31-4723-AF9A-BC22C66E53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CD2C93-E303-4325-97DF-822AA11FC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A39209-9C42-4DD0-8A2A-8E38ACC6B4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FD7951-B6E1-43C1-94E4-171922EC44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2B1D46-3EE1-4CB7-8EB9-9F03F05927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743CE4-55AC-48A4-9BE3-16D6FCA05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48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48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507173-DB39-43F7-A86D-C9A38A2AA8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034" name="Freeform 2"/>
          <p:cNvSpPr>
            <a:spLocks/>
          </p:cNvSpPr>
          <p:nvPr/>
        </p:nvSpPr>
        <p:spPr bwMode="hidden">
          <a:xfrm>
            <a:off x="6627813" y="6429375"/>
            <a:ext cx="285750" cy="209550"/>
          </a:xfrm>
          <a:custGeom>
            <a:avLst/>
            <a:gdLst>
              <a:gd name="T0" fmla="*/ 0 w 179"/>
              <a:gd name="T1" fmla="*/ 132 h 132"/>
              <a:gd name="T2" fmla="*/ 29 w 179"/>
              <a:gd name="T3" fmla="*/ 132 h 132"/>
              <a:gd name="T4" fmla="*/ 77 w 179"/>
              <a:gd name="T5" fmla="*/ 108 h 132"/>
              <a:gd name="T6" fmla="*/ 119 w 179"/>
              <a:gd name="T7" fmla="*/ 78 h 132"/>
              <a:gd name="T8" fmla="*/ 155 w 179"/>
              <a:gd name="T9" fmla="*/ 48 h 132"/>
              <a:gd name="T10" fmla="*/ 179 w 179"/>
              <a:gd name="T11" fmla="*/ 12 h 132"/>
              <a:gd name="T12" fmla="*/ 173 w 179"/>
              <a:gd name="T13" fmla="*/ 6 h 132"/>
              <a:gd name="T14" fmla="*/ 167 w 179"/>
              <a:gd name="T15" fmla="*/ 0 h 132"/>
              <a:gd name="T16" fmla="*/ 137 w 179"/>
              <a:gd name="T17" fmla="*/ 42 h 132"/>
              <a:gd name="T18" fmla="*/ 101 w 179"/>
              <a:gd name="T19" fmla="*/ 78 h 132"/>
              <a:gd name="T20" fmla="*/ 53 w 179"/>
              <a:gd name="T21" fmla="*/ 108 h 132"/>
              <a:gd name="T22" fmla="*/ 0 w 179"/>
              <a:gd name="T23" fmla="*/ 132 h 132"/>
              <a:gd name="T24" fmla="*/ 0 w 179"/>
              <a:gd name="T25" fmla="*/ 132 h 1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79" h="132">
                <a:moveTo>
                  <a:pt x="0" y="132"/>
                </a:moveTo>
                <a:lnTo>
                  <a:pt x="29" y="132"/>
                </a:lnTo>
                <a:lnTo>
                  <a:pt x="77" y="108"/>
                </a:lnTo>
                <a:lnTo>
                  <a:pt x="119" y="78"/>
                </a:lnTo>
                <a:lnTo>
                  <a:pt x="155" y="48"/>
                </a:lnTo>
                <a:lnTo>
                  <a:pt x="179" y="12"/>
                </a:lnTo>
                <a:lnTo>
                  <a:pt x="173" y="6"/>
                </a:lnTo>
                <a:lnTo>
                  <a:pt x="167" y="0"/>
                </a:lnTo>
                <a:lnTo>
                  <a:pt x="137" y="42"/>
                </a:lnTo>
                <a:lnTo>
                  <a:pt x="101" y="78"/>
                </a:lnTo>
                <a:lnTo>
                  <a:pt x="53" y="108"/>
                </a:lnTo>
                <a:lnTo>
                  <a:pt x="0" y="132"/>
                </a:lnTo>
                <a:lnTo>
                  <a:pt x="0" y="132"/>
                </a:lnTo>
                <a:close/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accent2">
                  <a:gamma/>
                  <a:shade val="87843"/>
                  <a:invGamma/>
                </a:schemeClr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1027" name="Group 3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>
                <a:gd name="T0" fmla="*/ 5776 w 5740"/>
                <a:gd name="T1" fmla="*/ 617 h 4316"/>
                <a:gd name="T2" fmla="*/ 0 w 5740"/>
                <a:gd name="T3" fmla="*/ 617 h 4316"/>
                <a:gd name="T4" fmla="*/ 0 w 5740"/>
                <a:gd name="T5" fmla="*/ 0 h 4316"/>
                <a:gd name="T6" fmla="*/ 5776 w 5740"/>
                <a:gd name="T7" fmla="*/ 0 h 4316"/>
                <a:gd name="T8" fmla="*/ 5776 w 5740"/>
                <a:gd name="T9" fmla="*/ 617 h 4316"/>
                <a:gd name="T10" fmla="*/ 5776 w 5740"/>
                <a:gd name="T11" fmla="*/ 617 h 43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300038" name="Oval 6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39" name="Oval 7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40" name="Oval 8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41" name="Oval 9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42" name="Oval 10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43" name="Freeform 11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>
                  <a:gd name="T0" fmla="*/ 376 w 382"/>
                  <a:gd name="T1" fmla="*/ 12 h 161"/>
                  <a:gd name="T2" fmla="*/ 257 w 382"/>
                  <a:gd name="T3" fmla="*/ 24 h 161"/>
                  <a:gd name="T4" fmla="*/ 149 w 382"/>
                  <a:gd name="T5" fmla="*/ 54 h 161"/>
                  <a:gd name="T6" fmla="*/ 101 w 382"/>
                  <a:gd name="T7" fmla="*/ 77 h 161"/>
                  <a:gd name="T8" fmla="*/ 59 w 382"/>
                  <a:gd name="T9" fmla="*/ 101 h 161"/>
                  <a:gd name="T10" fmla="*/ 24 w 382"/>
                  <a:gd name="T11" fmla="*/ 131 h 161"/>
                  <a:gd name="T12" fmla="*/ 0 w 382"/>
                  <a:gd name="T13" fmla="*/ 161 h 161"/>
                  <a:gd name="T14" fmla="*/ 0 w 382"/>
                  <a:gd name="T15" fmla="*/ 137 h 161"/>
                  <a:gd name="T16" fmla="*/ 29 w 382"/>
                  <a:gd name="T17" fmla="*/ 107 h 161"/>
                  <a:gd name="T18" fmla="*/ 65 w 382"/>
                  <a:gd name="T19" fmla="*/ 83 h 161"/>
                  <a:gd name="T20" fmla="*/ 155 w 382"/>
                  <a:gd name="T21" fmla="*/ 36 h 161"/>
                  <a:gd name="T22" fmla="*/ 257 w 382"/>
                  <a:gd name="T23" fmla="*/ 12 h 161"/>
                  <a:gd name="T24" fmla="*/ 376 w 382"/>
                  <a:gd name="T25" fmla="*/ 0 h 161"/>
                  <a:gd name="T26" fmla="*/ 376 w 382"/>
                  <a:gd name="T27" fmla="*/ 0 h 161"/>
                  <a:gd name="T28" fmla="*/ 382 w 382"/>
                  <a:gd name="T29" fmla="*/ 0 h 161"/>
                  <a:gd name="T30" fmla="*/ 382 w 382"/>
                  <a:gd name="T31" fmla="*/ 12 h 161"/>
                  <a:gd name="T32" fmla="*/ 376 w 382"/>
                  <a:gd name="T33" fmla="*/ 12 h 161"/>
                  <a:gd name="T34" fmla="*/ 376 w 382"/>
                  <a:gd name="T35" fmla="*/ 12 h 161"/>
                  <a:gd name="T36" fmla="*/ 376 w 382"/>
                  <a:gd name="T37" fmla="*/ 12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44" name="Freeform 12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>
                  <a:gd name="T0" fmla="*/ 257 w 443"/>
                  <a:gd name="T1" fmla="*/ 54 h 66"/>
                  <a:gd name="T2" fmla="*/ 353 w 443"/>
                  <a:gd name="T3" fmla="*/ 48 h 66"/>
                  <a:gd name="T4" fmla="*/ 443 w 443"/>
                  <a:gd name="T5" fmla="*/ 24 h 66"/>
                  <a:gd name="T6" fmla="*/ 443 w 443"/>
                  <a:gd name="T7" fmla="*/ 36 h 66"/>
                  <a:gd name="T8" fmla="*/ 353 w 443"/>
                  <a:gd name="T9" fmla="*/ 60 h 66"/>
                  <a:gd name="T10" fmla="*/ 257 w 443"/>
                  <a:gd name="T11" fmla="*/ 66 h 66"/>
                  <a:gd name="T12" fmla="*/ 186 w 443"/>
                  <a:gd name="T13" fmla="*/ 60 h 66"/>
                  <a:gd name="T14" fmla="*/ 120 w 443"/>
                  <a:gd name="T15" fmla="*/ 48 h 66"/>
                  <a:gd name="T16" fmla="*/ 60 w 443"/>
                  <a:gd name="T17" fmla="*/ 36 h 66"/>
                  <a:gd name="T18" fmla="*/ 0 w 443"/>
                  <a:gd name="T19" fmla="*/ 12 h 66"/>
                  <a:gd name="T20" fmla="*/ 0 w 443"/>
                  <a:gd name="T21" fmla="*/ 0 h 66"/>
                  <a:gd name="T22" fmla="*/ 54 w 443"/>
                  <a:gd name="T23" fmla="*/ 24 h 66"/>
                  <a:gd name="T24" fmla="*/ 120 w 443"/>
                  <a:gd name="T25" fmla="*/ 36 h 66"/>
                  <a:gd name="T26" fmla="*/ 186 w 443"/>
                  <a:gd name="T27" fmla="*/ 48 h 66"/>
                  <a:gd name="T28" fmla="*/ 257 w 443"/>
                  <a:gd name="T29" fmla="*/ 54 h 66"/>
                  <a:gd name="T30" fmla="*/ 257 w 443"/>
                  <a:gd name="T31" fmla="*/ 54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45" name="Freeform 13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>
                  <a:gd name="T0" fmla="*/ 12 w 89"/>
                  <a:gd name="T1" fmla="*/ 66 h 216"/>
                  <a:gd name="T2" fmla="*/ 18 w 89"/>
                  <a:gd name="T3" fmla="*/ 108 h 216"/>
                  <a:gd name="T4" fmla="*/ 36 w 89"/>
                  <a:gd name="T5" fmla="*/ 144 h 216"/>
                  <a:gd name="T6" fmla="*/ 60 w 89"/>
                  <a:gd name="T7" fmla="*/ 180 h 216"/>
                  <a:gd name="T8" fmla="*/ 89 w 89"/>
                  <a:gd name="T9" fmla="*/ 216 h 216"/>
                  <a:gd name="T10" fmla="*/ 72 w 89"/>
                  <a:gd name="T11" fmla="*/ 216 h 216"/>
                  <a:gd name="T12" fmla="*/ 42 w 89"/>
                  <a:gd name="T13" fmla="*/ 180 h 216"/>
                  <a:gd name="T14" fmla="*/ 18 w 89"/>
                  <a:gd name="T15" fmla="*/ 144 h 216"/>
                  <a:gd name="T16" fmla="*/ 6 w 89"/>
                  <a:gd name="T17" fmla="*/ 108 h 216"/>
                  <a:gd name="T18" fmla="*/ 0 w 89"/>
                  <a:gd name="T19" fmla="*/ 66 h 216"/>
                  <a:gd name="T20" fmla="*/ 0 w 89"/>
                  <a:gd name="T21" fmla="*/ 30 h 216"/>
                  <a:gd name="T22" fmla="*/ 12 w 89"/>
                  <a:gd name="T23" fmla="*/ 0 h 216"/>
                  <a:gd name="T24" fmla="*/ 30 w 89"/>
                  <a:gd name="T25" fmla="*/ 0 h 216"/>
                  <a:gd name="T26" fmla="*/ 18 w 89"/>
                  <a:gd name="T27" fmla="*/ 30 h 216"/>
                  <a:gd name="T28" fmla="*/ 12 w 89"/>
                  <a:gd name="T29" fmla="*/ 66 h 216"/>
                  <a:gd name="T30" fmla="*/ 12 w 89"/>
                  <a:gd name="T31" fmla="*/ 66 h 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46" name="Freeform 14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>
                  <a:gd name="T0" fmla="*/ 382 w 747"/>
                  <a:gd name="T1" fmla="*/ 443 h 461"/>
                  <a:gd name="T2" fmla="*/ 311 w 747"/>
                  <a:gd name="T3" fmla="*/ 437 h 461"/>
                  <a:gd name="T4" fmla="*/ 245 w 747"/>
                  <a:gd name="T5" fmla="*/ 425 h 461"/>
                  <a:gd name="T6" fmla="*/ 185 w 747"/>
                  <a:gd name="T7" fmla="*/ 407 h 461"/>
                  <a:gd name="T8" fmla="*/ 131 w 747"/>
                  <a:gd name="T9" fmla="*/ 383 h 461"/>
                  <a:gd name="T10" fmla="*/ 83 w 747"/>
                  <a:gd name="T11" fmla="*/ 347 h 461"/>
                  <a:gd name="T12" fmla="*/ 53 w 747"/>
                  <a:gd name="T13" fmla="*/ 311 h 461"/>
                  <a:gd name="T14" fmla="*/ 30 w 747"/>
                  <a:gd name="T15" fmla="*/ 269 h 461"/>
                  <a:gd name="T16" fmla="*/ 24 w 747"/>
                  <a:gd name="T17" fmla="*/ 227 h 461"/>
                  <a:gd name="T18" fmla="*/ 30 w 747"/>
                  <a:gd name="T19" fmla="*/ 185 h 461"/>
                  <a:gd name="T20" fmla="*/ 53 w 747"/>
                  <a:gd name="T21" fmla="*/ 143 h 461"/>
                  <a:gd name="T22" fmla="*/ 83 w 747"/>
                  <a:gd name="T23" fmla="*/ 107 h 461"/>
                  <a:gd name="T24" fmla="*/ 131 w 747"/>
                  <a:gd name="T25" fmla="*/ 77 h 461"/>
                  <a:gd name="T26" fmla="*/ 185 w 747"/>
                  <a:gd name="T27" fmla="*/ 47 h 461"/>
                  <a:gd name="T28" fmla="*/ 245 w 747"/>
                  <a:gd name="T29" fmla="*/ 30 h 461"/>
                  <a:gd name="T30" fmla="*/ 311 w 747"/>
                  <a:gd name="T31" fmla="*/ 18 h 461"/>
                  <a:gd name="T32" fmla="*/ 382 w 747"/>
                  <a:gd name="T33" fmla="*/ 12 h 461"/>
                  <a:gd name="T34" fmla="*/ 478 w 747"/>
                  <a:gd name="T35" fmla="*/ 18 h 461"/>
                  <a:gd name="T36" fmla="*/ 562 w 747"/>
                  <a:gd name="T37" fmla="*/ 41 h 461"/>
                  <a:gd name="T38" fmla="*/ 562 w 747"/>
                  <a:gd name="T39" fmla="*/ 36 h 461"/>
                  <a:gd name="T40" fmla="*/ 562 w 747"/>
                  <a:gd name="T41" fmla="*/ 30 h 461"/>
                  <a:gd name="T42" fmla="*/ 478 w 747"/>
                  <a:gd name="T43" fmla="*/ 6 h 461"/>
                  <a:gd name="T44" fmla="*/ 382 w 747"/>
                  <a:gd name="T45" fmla="*/ 0 h 461"/>
                  <a:gd name="T46" fmla="*/ 305 w 747"/>
                  <a:gd name="T47" fmla="*/ 6 h 461"/>
                  <a:gd name="T48" fmla="*/ 233 w 747"/>
                  <a:gd name="T49" fmla="*/ 18 h 461"/>
                  <a:gd name="T50" fmla="*/ 167 w 747"/>
                  <a:gd name="T51" fmla="*/ 41 h 461"/>
                  <a:gd name="T52" fmla="*/ 113 w 747"/>
                  <a:gd name="T53" fmla="*/ 65 h 461"/>
                  <a:gd name="T54" fmla="*/ 65 w 747"/>
                  <a:gd name="T55" fmla="*/ 101 h 461"/>
                  <a:gd name="T56" fmla="*/ 30 w 747"/>
                  <a:gd name="T57" fmla="*/ 137 h 461"/>
                  <a:gd name="T58" fmla="*/ 6 w 747"/>
                  <a:gd name="T59" fmla="*/ 179 h 461"/>
                  <a:gd name="T60" fmla="*/ 0 w 747"/>
                  <a:gd name="T61" fmla="*/ 227 h 461"/>
                  <a:gd name="T62" fmla="*/ 6 w 747"/>
                  <a:gd name="T63" fmla="*/ 275 h 461"/>
                  <a:gd name="T64" fmla="*/ 30 w 747"/>
                  <a:gd name="T65" fmla="*/ 317 h 461"/>
                  <a:gd name="T66" fmla="*/ 65 w 747"/>
                  <a:gd name="T67" fmla="*/ 359 h 461"/>
                  <a:gd name="T68" fmla="*/ 113 w 747"/>
                  <a:gd name="T69" fmla="*/ 395 h 461"/>
                  <a:gd name="T70" fmla="*/ 167 w 747"/>
                  <a:gd name="T71" fmla="*/ 419 h 461"/>
                  <a:gd name="T72" fmla="*/ 233 w 747"/>
                  <a:gd name="T73" fmla="*/ 443 h 461"/>
                  <a:gd name="T74" fmla="*/ 305 w 747"/>
                  <a:gd name="T75" fmla="*/ 455 h 461"/>
                  <a:gd name="T76" fmla="*/ 382 w 747"/>
                  <a:gd name="T77" fmla="*/ 461 h 461"/>
                  <a:gd name="T78" fmla="*/ 448 w 747"/>
                  <a:gd name="T79" fmla="*/ 455 h 461"/>
                  <a:gd name="T80" fmla="*/ 508 w 747"/>
                  <a:gd name="T81" fmla="*/ 449 h 461"/>
                  <a:gd name="T82" fmla="*/ 609 w 747"/>
                  <a:gd name="T83" fmla="*/ 413 h 461"/>
                  <a:gd name="T84" fmla="*/ 657 w 747"/>
                  <a:gd name="T85" fmla="*/ 389 h 461"/>
                  <a:gd name="T86" fmla="*/ 693 w 747"/>
                  <a:gd name="T87" fmla="*/ 359 h 461"/>
                  <a:gd name="T88" fmla="*/ 723 w 747"/>
                  <a:gd name="T89" fmla="*/ 329 h 461"/>
                  <a:gd name="T90" fmla="*/ 747 w 747"/>
                  <a:gd name="T91" fmla="*/ 293 h 461"/>
                  <a:gd name="T92" fmla="*/ 741 w 747"/>
                  <a:gd name="T93" fmla="*/ 287 h 461"/>
                  <a:gd name="T94" fmla="*/ 729 w 747"/>
                  <a:gd name="T95" fmla="*/ 281 h 461"/>
                  <a:gd name="T96" fmla="*/ 711 w 747"/>
                  <a:gd name="T97" fmla="*/ 317 h 461"/>
                  <a:gd name="T98" fmla="*/ 681 w 747"/>
                  <a:gd name="T99" fmla="*/ 347 h 461"/>
                  <a:gd name="T100" fmla="*/ 645 w 747"/>
                  <a:gd name="T101" fmla="*/ 377 h 461"/>
                  <a:gd name="T102" fmla="*/ 604 w 747"/>
                  <a:gd name="T103" fmla="*/ 401 h 461"/>
                  <a:gd name="T104" fmla="*/ 502 w 747"/>
                  <a:gd name="T105" fmla="*/ 431 h 461"/>
                  <a:gd name="T106" fmla="*/ 442 w 747"/>
                  <a:gd name="T107" fmla="*/ 443 h 461"/>
                  <a:gd name="T108" fmla="*/ 382 w 747"/>
                  <a:gd name="T109" fmla="*/ 443 h 461"/>
                  <a:gd name="T110" fmla="*/ 382 w 747"/>
                  <a:gd name="T111" fmla="*/ 443 h 4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47" name="Freeform 15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>
                  <a:gd name="T0" fmla="*/ 0 w 96"/>
                  <a:gd name="T1" fmla="*/ 0 h 30"/>
                  <a:gd name="T2" fmla="*/ 0 w 96"/>
                  <a:gd name="T3" fmla="*/ 12 h 30"/>
                  <a:gd name="T4" fmla="*/ 48 w 96"/>
                  <a:gd name="T5" fmla="*/ 18 h 30"/>
                  <a:gd name="T6" fmla="*/ 96 w 96"/>
                  <a:gd name="T7" fmla="*/ 30 h 30"/>
                  <a:gd name="T8" fmla="*/ 96 w 96"/>
                  <a:gd name="T9" fmla="*/ 24 h 30"/>
                  <a:gd name="T10" fmla="*/ 96 w 96"/>
                  <a:gd name="T11" fmla="*/ 18 h 30"/>
                  <a:gd name="T12" fmla="*/ 48 w 96"/>
                  <a:gd name="T13" fmla="*/ 12 h 30"/>
                  <a:gd name="T14" fmla="*/ 0 w 96"/>
                  <a:gd name="T15" fmla="*/ 0 h 30"/>
                  <a:gd name="T16" fmla="*/ 0 w 96"/>
                  <a:gd name="T17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48" name="Oval 16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1035" name="Group 17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300050" name="Oval 18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51" name="Oval 19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52" name="Oval 20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53" name="Oval 21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54" name="Oval 22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55" name="Oval 23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56" name="Oval 24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57" name="Oval 25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58" name="Freeform 26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>
                  <a:gd name="T0" fmla="*/ 6 w 448"/>
                  <a:gd name="T1" fmla="*/ 6 h 186"/>
                  <a:gd name="T2" fmla="*/ 78 w 448"/>
                  <a:gd name="T3" fmla="*/ 12 h 186"/>
                  <a:gd name="T4" fmla="*/ 150 w 448"/>
                  <a:gd name="T5" fmla="*/ 18 h 186"/>
                  <a:gd name="T6" fmla="*/ 215 w 448"/>
                  <a:gd name="T7" fmla="*/ 36 h 186"/>
                  <a:gd name="T8" fmla="*/ 275 w 448"/>
                  <a:gd name="T9" fmla="*/ 60 h 186"/>
                  <a:gd name="T10" fmla="*/ 329 w 448"/>
                  <a:gd name="T11" fmla="*/ 84 h 186"/>
                  <a:gd name="T12" fmla="*/ 377 w 448"/>
                  <a:gd name="T13" fmla="*/ 114 h 186"/>
                  <a:gd name="T14" fmla="*/ 419 w 448"/>
                  <a:gd name="T15" fmla="*/ 150 h 186"/>
                  <a:gd name="T16" fmla="*/ 448 w 448"/>
                  <a:gd name="T17" fmla="*/ 186 h 186"/>
                  <a:gd name="T18" fmla="*/ 448 w 448"/>
                  <a:gd name="T19" fmla="*/ 162 h 186"/>
                  <a:gd name="T20" fmla="*/ 413 w 448"/>
                  <a:gd name="T21" fmla="*/ 126 h 186"/>
                  <a:gd name="T22" fmla="*/ 371 w 448"/>
                  <a:gd name="T23" fmla="*/ 96 h 186"/>
                  <a:gd name="T24" fmla="*/ 323 w 448"/>
                  <a:gd name="T25" fmla="*/ 66 h 186"/>
                  <a:gd name="T26" fmla="*/ 269 w 448"/>
                  <a:gd name="T27" fmla="*/ 48 h 186"/>
                  <a:gd name="T28" fmla="*/ 144 w 448"/>
                  <a:gd name="T29" fmla="*/ 12 h 186"/>
                  <a:gd name="T30" fmla="*/ 78 w 448"/>
                  <a:gd name="T31" fmla="*/ 6 h 186"/>
                  <a:gd name="T32" fmla="*/ 6 w 448"/>
                  <a:gd name="T33" fmla="*/ 0 h 186"/>
                  <a:gd name="T34" fmla="*/ 0 w 448"/>
                  <a:gd name="T35" fmla="*/ 0 h 186"/>
                  <a:gd name="T36" fmla="*/ 0 w 448"/>
                  <a:gd name="T37" fmla="*/ 0 h 186"/>
                  <a:gd name="T38" fmla="*/ 0 w 448"/>
                  <a:gd name="T39" fmla="*/ 6 h 186"/>
                  <a:gd name="T40" fmla="*/ 0 w 448"/>
                  <a:gd name="T41" fmla="*/ 6 h 186"/>
                  <a:gd name="T42" fmla="*/ 6 w 448"/>
                  <a:gd name="T43" fmla="*/ 6 h 186"/>
                  <a:gd name="T44" fmla="*/ 6 w 448"/>
                  <a:gd name="T45" fmla="*/ 6 h 1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59" name="Freeform 27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>
                  <a:gd name="T0" fmla="*/ 23 w 890"/>
                  <a:gd name="T1" fmla="*/ 276 h 462"/>
                  <a:gd name="T2" fmla="*/ 29 w 890"/>
                  <a:gd name="T3" fmla="*/ 222 h 462"/>
                  <a:gd name="T4" fmla="*/ 59 w 890"/>
                  <a:gd name="T5" fmla="*/ 174 h 462"/>
                  <a:gd name="T6" fmla="*/ 95 w 890"/>
                  <a:gd name="T7" fmla="*/ 132 h 462"/>
                  <a:gd name="T8" fmla="*/ 149 w 890"/>
                  <a:gd name="T9" fmla="*/ 96 h 462"/>
                  <a:gd name="T10" fmla="*/ 209 w 890"/>
                  <a:gd name="T11" fmla="*/ 60 h 462"/>
                  <a:gd name="T12" fmla="*/ 281 w 890"/>
                  <a:gd name="T13" fmla="*/ 36 h 462"/>
                  <a:gd name="T14" fmla="*/ 364 w 890"/>
                  <a:gd name="T15" fmla="*/ 24 h 462"/>
                  <a:gd name="T16" fmla="*/ 448 w 890"/>
                  <a:gd name="T17" fmla="*/ 18 h 462"/>
                  <a:gd name="T18" fmla="*/ 532 w 890"/>
                  <a:gd name="T19" fmla="*/ 24 h 462"/>
                  <a:gd name="T20" fmla="*/ 609 w 890"/>
                  <a:gd name="T21" fmla="*/ 36 h 462"/>
                  <a:gd name="T22" fmla="*/ 681 w 890"/>
                  <a:gd name="T23" fmla="*/ 60 h 462"/>
                  <a:gd name="T24" fmla="*/ 741 w 890"/>
                  <a:gd name="T25" fmla="*/ 96 h 462"/>
                  <a:gd name="T26" fmla="*/ 795 w 890"/>
                  <a:gd name="T27" fmla="*/ 132 h 462"/>
                  <a:gd name="T28" fmla="*/ 831 w 890"/>
                  <a:gd name="T29" fmla="*/ 174 h 462"/>
                  <a:gd name="T30" fmla="*/ 861 w 890"/>
                  <a:gd name="T31" fmla="*/ 222 h 462"/>
                  <a:gd name="T32" fmla="*/ 867 w 890"/>
                  <a:gd name="T33" fmla="*/ 276 h 462"/>
                  <a:gd name="T34" fmla="*/ 855 w 890"/>
                  <a:gd name="T35" fmla="*/ 330 h 462"/>
                  <a:gd name="T36" fmla="*/ 831 w 890"/>
                  <a:gd name="T37" fmla="*/ 378 h 462"/>
                  <a:gd name="T38" fmla="*/ 783 w 890"/>
                  <a:gd name="T39" fmla="*/ 426 h 462"/>
                  <a:gd name="T40" fmla="*/ 723 w 890"/>
                  <a:gd name="T41" fmla="*/ 462 h 462"/>
                  <a:gd name="T42" fmla="*/ 765 w 890"/>
                  <a:gd name="T43" fmla="*/ 462 h 462"/>
                  <a:gd name="T44" fmla="*/ 819 w 890"/>
                  <a:gd name="T45" fmla="*/ 426 h 462"/>
                  <a:gd name="T46" fmla="*/ 855 w 890"/>
                  <a:gd name="T47" fmla="*/ 378 h 462"/>
                  <a:gd name="T48" fmla="*/ 884 w 890"/>
                  <a:gd name="T49" fmla="*/ 330 h 462"/>
                  <a:gd name="T50" fmla="*/ 890 w 890"/>
                  <a:gd name="T51" fmla="*/ 276 h 462"/>
                  <a:gd name="T52" fmla="*/ 884 w 890"/>
                  <a:gd name="T53" fmla="*/ 222 h 462"/>
                  <a:gd name="T54" fmla="*/ 855 w 890"/>
                  <a:gd name="T55" fmla="*/ 168 h 462"/>
                  <a:gd name="T56" fmla="*/ 813 w 890"/>
                  <a:gd name="T57" fmla="*/ 120 h 462"/>
                  <a:gd name="T58" fmla="*/ 759 w 890"/>
                  <a:gd name="T59" fmla="*/ 84 h 462"/>
                  <a:gd name="T60" fmla="*/ 693 w 890"/>
                  <a:gd name="T61" fmla="*/ 48 h 462"/>
                  <a:gd name="T62" fmla="*/ 621 w 890"/>
                  <a:gd name="T63" fmla="*/ 24 h 462"/>
                  <a:gd name="T64" fmla="*/ 538 w 890"/>
                  <a:gd name="T65" fmla="*/ 6 h 462"/>
                  <a:gd name="T66" fmla="*/ 448 w 890"/>
                  <a:gd name="T67" fmla="*/ 0 h 462"/>
                  <a:gd name="T68" fmla="*/ 358 w 890"/>
                  <a:gd name="T69" fmla="*/ 6 h 462"/>
                  <a:gd name="T70" fmla="*/ 275 w 890"/>
                  <a:gd name="T71" fmla="*/ 24 h 462"/>
                  <a:gd name="T72" fmla="*/ 197 w 890"/>
                  <a:gd name="T73" fmla="*/ 48 h 462"/>
                  <a:gd name="T74" fmla="*/ 131 w 890"/>
                  <a:gd name="T75" fmla="*/ 84 h 462"/>
                  <a:gd name="T76" fmla="*/ 77 w 890"/>
                  <a:gd name="T77" fmla="*/ 120 h 462"/>
                  <a:gd name="T78" fmla="*/ 35 w 890"/>
                  <a:gd name="T79" fmla="*/ 168 h 462"/>
                  <a:gd name="T80" fmla="*/ 12 w 890"/>
                  <a:gd name="T81" fmla="*/ 222 h 462"/>
                  <a:gd name="T82" fmla="*/ 0 w 890"/>
                  <a:gd name="T83" fmla="*/ 276 h 462"/>
                  <a:gd name="T84" fmla="*/ 6 w 890"/>
                  <a:gd name="T85" fmla="*/ 330 h 462"/>
                  <a:gd name="T86" fmla="*/ 35 w 890"/>
                  <a:gd name="T87" fmla="*/ 378 h 462"/>
                  <a:gd name="T88" fmla="*/ 71 w 890"/>
                  <a:gd name="T89" fmla="*/ 426 h 462"/>
                  <a:gd name="T90" fmla="*/ 125 w 890"/>
                  <a:gd name="T91" fmla="*/ 462 h 462"/>
                  <a:gd name="T92" fmla="*/ 167 w 890"/>
                  <a:gd name="T93" fmla="*/ 462 h 462"/>
                  <a:gd name="T94" fmla="*/ 107 w 890"/>
                  <a:gd name="T95" fmla="*/ 426 h 462"/>
                  <a:gd name="T96" fmla="*/ 59 w 890"/>
                  <a:gd name="T97" fmla="*/ 378 h 462"/>
                  <a:gd name="T98" fmla="*/ 35 w 890"/>
                  <a:gd name="T99" fmla="*/ 330 h 462"/>
                  <a:gd name="T100" fmla="*/ 23 w 890"/>
                  <a:gd name="T101" fmla="*/ 276 h 462"/>
                  <a:gd name="T102" fmla="*/ 23 w 890"/>
                  <a:gd name="T103" fmla="*/ 276 h 4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60" name="Freeform 28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>
                  <a:gd name="T0" fmla="*/ 18 w 406"/>
                  <a:gd name="T1" fmla="*/ 300 h 486"/>
                  <a:gd name="T2" fmla="*/ 24 w 406"/>
                  <a:gd name="T3" fmla="*/ 246 h 486"/>
                  <a:gd name="T4" fmla="*/ 48 w 406"/>
                  <a:gd name="T5" fmla="*/ 198 h 486"/>
                  <a:gd name="T6" fmla="*/ 83 w 406"/>
                  <a:gd name="T7" fmla="*/ 150 h 486"/>
                  <a:gd name="T8" fmla="*/ 131 w 406"/>
                  <a:gd name="T9" fmla="*/ 108 h 486"/>
                  <a:gd name="T10" fmla="*/ 185 w 406"/>
                  <a:gd name="T11" fmla="*/ 72 h 486"/>
                  <a:gd name="T12" fmla="*/ 251 w 406"/>
                  <a:gd name="T13" fmla="*/ 42 h 486"/>
                  <a:gd name="T14" fmla="*/ 329 w 406"/>
                  <a:gd name="T15" fmla="*/ 24 h 486"/>
                  <a:gd name="T16" fmla="*/ 406 w 406"/>
                  <a:gd name="T17" fmla="*/ 6 h 486"/>
                  <a:gd name="T18" fmla="*/ 406 w 406"/>
                  <a:gd name="T19" fmla="*/ 0 h 486"/>
                  <a:gd name="T20" fmla="*/ 323 w 406"/>
                  <a:gd name="T21" fmla="*/ 12 h 486"/>
                  <a:gd name="T22" fmla="*/ 245 w 406"/>
                  <a:gd name="T23" fmla="*/ 36 h 486"/>
                  <a:gd name="T24" fmla="*/ 179 w 406"/>
                  <a:gd name="T25" fmla="*/ 66 h 486"/>
                  <a:gd name="T26" fmla="*/ 119 w 406"/>
                  <a:gd name="T27" fmla="*/ 102 h 486"/>
                  <a:gd name="T28" fmla="*/ 72 w 406"/>
                  <a:gd name="T29" fmla="*/ 144 h 486"/>
                  <a:gd name="T30" fmla="*/ 30 w 406"/>
                  <a:gd name="T31" fmla="*/ 192 h 486"/>
                  <a:gd name="T32" fmla="*/ 6 w 406"/>
                  <a:gd name="T33" fmla="*/ 246 h 486"/>
                  <a:gd name="T34" fmla="*/ 0 w 406"/>
                  <a:gd name="T35" fmla="*/ 300 h 486"/>
                  <a:gd name="T36" fmla="*/ 6 w 406"/>
                  <a:gd name="T37" fmla="*/ 348 h 486"/>
                  <a:gd name="T38" fmla="*/ 30 w 406"/>
                  <a:gd name="T39" fmla="*/ 396 h 486"/>
                  <a:gd name="T40" fmla="*/ 66 w 406"/>
                  <a:gd name="T41" fmla="*/ 444 h 486"/>
                  <a:gd name="T42" fmla="*/ 107 w 406"/>
                  <a:gd name="T43" fmla="*/ 486 h 486"/>
                  <a:gd name="T44" fmla="*/ 131 w 406"/>
                  <a:gd name="T45" fmla="*/ 486 h 486"/>
                  <a:gd name="T46" fmla="*/ 83 w 406"/>
                  <a:gd name="T47" fmla="*/ 450 h 486"/>
                  <a:gd name="T48" fmla="*/ 48 w 406"/>
                  <a:gd name="T49" fmla="*/ 402 h 486"/>
                  <a:gd name="T50" fmla="*/ 24 w 406"/>
                  <a:gd name="T51" fmla="*/ 354 h 486"/>
                  <a:gd name="T52" fmla="*/ 18 w 406"/>
                  <a:gd name="T53" fmla="*/ 300 h 486"/>
                  <a:gd name="T54" fmla="*/ 18 w 406"/>
                  <a:gd name="T55" fmla="*/ 300 h 4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61" name="Freeform 29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>
                  <a:gd name="T0" fmla="*/ 89 w 107"/>
                  <a:gd name="T1" fmla="*/ 84 h 252"/>
                  <a:gd name="T2" fmla="*/ 83 w 107"/>
                  <a:gd name="T3" fmla="*/ 132 h 252"/>
                  <a:gd name="T4" fmla="*/ 65 w 107"/>
                  <a:gd name="T5" fmla="*/ 174 h 252"/>
                  <a:gd name="T6" fmla="*/ 36 w 107"/>
                  <a:gd name="T7" fmla="*/ 216 h 252"/>
                  <a:gd name="T8" fmla="*/ 0 w 107"/>
                  <a:gd name="T9" fmla="*/ 252 h 252"/>
                  <a:gd name="T10" fmla="*/ 18 w 107"/>
                  <a:gd name="T11" fmla="*/ 252 h 252"/>
                  <a:gd name="T12" fmla="*/ 53 w 107"/>
                  <a:gd name="T13" fmla="*/ 216 h 252"/>
                  <a:gd name="T14" fmla="*/ 83 w 107"/>
                  <a:gd name="T15" fmla="*/ 174 h 252"/>
                  <a:gd name="T16" fmla="*/ 101 w 107"/>
                  <a:gd name="T17" fmla="*/ 132 h 252"/>
                  <a:gd name="T18" fmla="*/ 107 w 107"/>
                  <a:gd name="T19" fmla="*/ 84 h 252"/>
                  <a:gd name="T20" fmla="*/ 101 w 107"/>
                  <a:gd name="T21" fmla="*/ 42 h 252"/>
                  <a:gd name="T22" fmla="*/ 89 w 107"/>
                  <a:gd name="T23" fmla="*/ 0 h 252"/>
                  <a:gd name="T24" fmla="*/ 65 w 107"/>
                  <a:gd name="T25" fmla="*/ 0 h 252"/>
                  <a:gd name="T26" fmla="*/ 83 w 107"/>
                  <a:gd name="T27" fmla="*/ 42 h 252"/>
                  <a:gd name="T28" fmla="*/ 89 w 107"/>
                  <a:gd name="T29" fmla="*/ 84 h 252"/>
                  <a:gd name="T30" fmla="*/ 89 w 107"/>
                  <a:gd name="T31" fmla="*/ 84 h 2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9" name="Freeform 30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>
                  <a:gd name="T0" fmla="*/ 518 w 835"/>
                  <a:gd name="T1" fmla="*/ 18 h 150"/>
                  <a:gd name="T2" fmla="*/ 597 w 835"/>
                  <a:gd name="T3" fmla="*/ 24 h 150"/>
                  <a:gd name="T4" fmla="*/ 682 w 835"/>
                  <a:gd name="T5" fmla="*/ 30 h 150"/>
                  <a:gd name="T6" fmla="*/ 755 w 835"/>
                  <a:gd name="T7" fmla="*/ 42 h 150"/>
                  <a:gd name="T8" fmla="*/ 828 w 835"/>
                  <a:gd name="T9" fmla="*/ 60 h 150"/>
                  <a:gd name="T10" fmla="*/ 835 w 835"/>
                  <a:gd name="T11" fmla="*/ 42 h 150"/>
                  <a:gd name="T12" fmla="*/ 761 w 835"/>
                  <a:gd name="T13" fmla="*/ 24 h 150"/>
                  <a:gd name="T14" fmla="*/ 688 w 835"/>
                  <a:gd name="T15" fmla="*/ 12 h 150"/>
                  <a:gd name="T16" fmla="*/ 603 w 835"/>
                  <a:gd name="T17" fmla="*/ 6 h 150"/>
                  <a:gd name="T18" fmla="*/ 518 w 835"/>
                  <a:gd name="T19" fmla="*/ 0 h 150"/>
                  <a:gd name="T20" fmla="*/ 372 w 835"/>
                  <a:gd name="T21" fmla="*/ 12 h 150"/>
                  <a:gd name="T22" fmla="*/ 232 w 835"/>
                  <a:gd name="T23" fmla="*/ 36 h 150"/>
                  <a:gd name="T24" fmla="*/ 110 w 835"/>
                  <a:gd name="T25" fmla="*/ 78 h 150"/>
                  <a:gd name="T26" fmla="*/ 0 w 835"/>
                  <a:gd name="T27" fmla="*/ 132 h 150"/>
                  <a:gd name="T28" fmla="*/ 19 w 835"/>
                  <a:gd name="T29" fmla="*/ 150 h 150"/>
                  <a:gd name="T30" fmla="*/ 122 w 835"/>
                  <a:gd name="T31" fmla="*/ 96 h 150"/>
                  <a:gd name="T32" fmla="*/ 244 w 835"/>
                  <a:gd name="T33" fmla="*/ 54 h 150"/>
                  <a:gd name="T34" fmla="*/ 378 w 835"/>
                  <a:gd name="T35" fmla="*/ 30 h 150"/>
                  <a:gd name="T36" fmla="*/ 518 w 835"/>
                  <a:gd name="T37" fmla="*/ 18 h 150"/>
                  <a:gd name="T38" fmla="*/ 518 w 835"/>
                  <a:gd name="T39" fmla="*/ 18 h 150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80" name="Freeform 31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>
                  <a:gd name="T0" fmla="*/ 31 w 171"/>
                  <a:gd name="T1" fmla="*/ 263 h 461"/>
                  <a:gd name="T2" fmla="*/ 43 w 171"/>
                  <a:gd name="T3" fmla="*/ 191 h 461"/>
                  <a:gd name="T4" fmla="*/ 67 w 171"/>
                  <a:gd name="T5" fmla="*/ 131 h 461"/>
                  <a:gd name="T6" fmla="*/ 116 w 171"/>
                  <a:gd name="T7" fmla="*/ 72 h 461"/>
                  <a:gd name="T8" fmla="*/ 171 w 171"/>
                  <a:gd name="T9" fmla="*/ 18 h 461"/>
                  <a:gd name="T10" fmla="*/ 153 w 171"/>
                  <a:gd name="T11" fmla="*/ 0 h 461"/>
                  <a:gd name="T12" fmla="*/ 86 w 171"/>
                  <a:gd name="T13" fmla="*/ 60 h 461"/>
                  <a:gd name="T14" fmla="*/ 43 w 171"/>
                  <a:gd name="T15" fmla="*/ 120 h 461"/>
                  <a:gd name="T16" fmla="*/ 13 w 171"/>
                  <a:gd name="T17" fmla="*/ 191 h 461"/>
                  <a:gd name="T18" fmla="*/ 0 w 171"/>
                  <a:gd name="T19" fmla="*/ 263 h 461"/>
                  <a:gd name="T20" fmla="*/ 6 w 171"/>
                  <a:gd name="T21" fmla="*/ 317 h 461"/>
                  <a:gd name="T22" fmla="*/ 25 w 171"/>
                  <a:gd name="T23" fmla="*/ 365 h 461"/>
                  <a:gd name="T24" fmla="*/ 49 w 171"/>
                  <a:gd name="T25" fmla="*/ 413 h 461"/>
                  <a:gd name="T26" fmla="*/ 86 w 171"/>
                  <a:gd name="T27" fmla="*/ 461 h 461"/>
                  <a:gd name="T28" fmla="*/ 122 w 171"/>
                  <a:gd name="T29" fmla="*/ 461 h 461"/>
                  <a:gd name="T30" fmla="*/ 86 w 171"/>
                  <a:gd name="T31" fmla="*/ 413 h 461"/>
                  <a:gd name="T32" fmla="*/ 55 w 171"/>
                  <a:gd name="T33" fmla="*/ 365 h 461"/>
                  <a:gd name="T34" fmla="*/ 37 w 171"/>
                  <a:gd name="T35" fmla="*/ 317 h 461"/>
                  <a:gd name="T36" fmla="*/ 31 w 171"/>
                  <a:gd name="T37" fmla="*/ 263 h 461"/>
                  <a:gd name="T38" fmla="*/ 31 w 171"/>
                  <a:gd name="T39" fmla="*/ 263 h 461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0064" name="Freeform 32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>
                  <a:gd name="T0" fmla="*/ 360 w 360"/>
                  <a:gd name="T1" fmla="*/ 365 h 563"/>
                  <a:gd name="T2" fmla="*/ 353 w 360"/>
                  <a:gd name="T3" fmla="*/ 305 h 563"/>
                  <a:gd name="T4" fmla="*/ 335 w 360"/>
                  <a:gd name="T5" fmla="*/ 251 h 563"/>
                  <a:gd name="T6" fmla="*/ 305 w 360"/>
                  <a:gd name="T7" fmla="*/ 204 h 563"/>
                  <a:gd name="T8" fmla="*/ 262 w 360"/>
                  <a:gd name="T9" fmla="*/ 156 h 563"/>
                  <a:gd name="T10" fmla="*/ 213 w 360"/>
                  <a:gd name="T11" fmla="*/ 108 h 563"/>
                  <a:gd name="T12" fmla="*/ 159 w 360"/>
                  <a:gd name="T13" fmla="*/ 66 h 563"/>
                  <a:gd name="T14" fmla="*/ 92 w 360"/>
                  <a:gd name="T15" fmla="*/ 30 h 563"/>
                  <a:gd name="T16" fmla="*/ 19 w 360"/>
                  <a:gd name="T17" fmla="*/ 0 h 563"/>
                  <a:gd name="T18" fmla="*/ 0 w 360"/>
                  <a:gd name="T19" fmla="*/ 12 h 563"/>
                  <a:gd name="T20" fmla="*/ 67 w 360"/>
                  <a:gd name="T21" fmla="*/ 42 h 563"/>
                  <a:gd name="T22" fmla="*/ 134 w 360"/>
                  <a:gd name="T23" fmla="*/ 78 h 563"/>
                  <a:gd name="T24" fmla="*/ 189 w 360"/>
                  <a:gd name="T25" fmla="*/ 114 h 563"/>
                  <a:gd name="T26" fmla="*/ 238 w 360"/>
                  <a:gd name="T27" fmla="*/ 162 h 563"/>
                  <a:gd name="T28" fmla="*/ 274 w 360"/>
                  <a:gd name="T29" fmla="*/ 210 h 563"/>
                  <a:gd name="T30" fmla="*/ 299 w 360"/>
                  <a:gd name="T31" fmla="*/ 257 h 563"/>
                  <a:gd name="T32" fmla="*/ 317 w 360"/>
                  <a:gd name="T33" fmla="*/ 311 h 563"/>
                  <a:gd name="T34" fmla="*/ 323 w 360"/>
                  <a:gd name="T35" fmla="*/ 365 h 563"/>
                  <a:gd name="T36" fmla="*/ 317 w 360"/>
                  <a:gd name="T37" fmla="*/ 419 h 563"/>
                  <a:gd name="T38" fmla="*/ 299 w 360"/>
                  <a:gd name="T39" fmla="*/ 467 h 563"/>
                  <a:gd name="T40" fmla="*/ 274 w 360"/>
                  <a:gd name="T41" fmla="*/ 515 h 563"/>
                  <a:gd name="T42" fmla="*/ 238 w 360"/>
                  <a:gd name="T43" fmla="*/ 563 h 563"/>
                  <a:gd name="T44" fmla="*/ 268 w 360"/>
                  <a:gd name="T45" fmla="*/ 563 h 563"/>
                  <a:gd name="T46" fmla="*/ 311 w 360"/>
                  <a:gd name="T47" fmla="*/ 515 h 563"/>
                  <a:gd name="T48" fmla="*/ 335 w 360"/>
                  <a:gd name="T49" fmla="*/ 467 h 563"/>
                  <a:gd name="T50" fmla="*/ 353 w 360"/>
                  <a:gd name="T51" fmla="*/ 419 h 563"/>
                  <a:gd name="T52" fmla="*/ 360 w 360"/>
                  <a:gd name="T53" fmla="*/ 365 h 563"/>
                  <a:gd name="T54" fmla="*/ 360 w 360"/>
                  <a:gd name="T55" fmla="*/ 365 h 5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65" name="Freeform 33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>
                  <a:gd name="T0" fmla="*/ 1053 w 1078"/>
                  <a:gd name="T1" fmla="*/ 425 h 425"/>
                  <a:gd name="T2" fmla="*/ 1078 w 1078"/>
                  <a:gd name="T3" fmla="*/ 419 h 425"/>
                  <a:gd name="T4" fmla="*/ 1066 w 1078"/>
                  <a:gd name="T5" fmla="*/ 377 h 425"/>
                  <a:gd name="T6" fmla="*/ 1047 w 1078"/>
                  <a:gd name="T7" fmla="*/ 336 h 425"/>
                  <a:gd name="T8" fmla="*/ 986 w 1078"/>
                  <a:gd name="T9" fmla="*/ 252 h 425"/>
                  <a:gd name="T10" fmla="*/ 907 w 1078"/>
                  <a:gd name="T11" fmla="*/ 180 h 425"/>
                  <a:gd name="T12" fmla="*/ 810 w 1078"/>
                  <a:gd name="T13" fmla="*/ 120 h 425"/>
                  <a:gd name="T14" fmla="*/ 694 w 1078"/>
                  <a:gd name="T15" fmla="*/ 72 h 425"/>
                  <a:gd name="T16" fmla="*/ 560 w 1078"/>
                  <a:gd name="T17" fmla="*/ 30 h 425"/>
                  <a:gd name="T18" fmla="*/ 420 w 1078"/>
                  <a:gd name="T19" fmla="*/ 6 h 425"/>
                  <a:gd name="T20" fmla="*/ 268 w 1078"/>
                  <a:gd name="T21" fmla="*/ 0 h 425"/>
                  <a:gd name="T22" fmla="*/ 134 w 1078"/>
                  <a:gd name="T23" fmla="*/ 6 h 425"/>
                  <a:gd name="T24" fmla="*/ 0 w 1078"/>
                  <a:gd name="T25" fmla="*/ 24 h 425"/>
                  <a:gd name="T26" fmla="*/ 12 w 1078"/>
                  <a:gd name="T27" fmla="*/ 36 h 425"/>
                  <a:gd name="T28" fmla="*/ 134 w 1078"/>
                  <a:gd name="T29" fmla="*/ 18 h 425"/>
                  <a:gd name="T30" fmla="*/ 268 w 1078"/>
                  <a:gd name="T31" fmla="*/ 12 h 425"/>
                  <a:gd name="T32" fmla="*/ 420 w 1078"/>
                  <a:gd name="T33" fmla="*/ 18 h 425"/>
                  <a:gd name="T34" fmla="*/ 554 w 1078"/>
                  <a:gd name="T35" fmla="*/ 42 h 425"/>
                  <a:gd name="T36" fmla="*/ 682 w 1078"/>
                  <a:gd name="T37" fmla="*/ 84 h 425"/>
                  <a:gd name="T38" fmla="*/ 798 w 1078"/>
                  <a:gd name="T39" fmla="*/ 132 h 425"/>
                  <a:gd name="T40" fmla="*/ 895 w 1078"/>
                  <a:gd name="T41" fmla="*/ 192 h 425"/>
                  <a:gd name="T42" fmla="*/ 968 w 1078"/>
                  <a:gd name="T43" fmla="*/ 264 h 425"/>
                  <a:gd name="T44" fmla="*/ 999 w 1078"/>
                  <a:gd name="T45" fmla="*/ 300 h 425"/>
                  <a:gd name="T46" fmla="*/ 1023 w 1078"/>
                  <a:gd name="T47" fmla="*/ 342 h 425"/>
                  <a:gd name="T48" fmla="*/ 1041 w 1078"/>
                  <a:gd name="T49" fmla="*/ 383 h 425"/>
                  <a:gd name="T50" fmla="*/ 1053 w 1078"/>
                  <a:gd name="T51" fmla="*/ 425 h 425"/>
                  <a:gd name="T52" fmla="*/ 1053 w 1078"/>
                  <a:gd name="T53" fmla="*/ 425 h 4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66" name="Freeform 34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>
                  <a:gd name="T0" fmla="*/ 0 w 98"/>
                  <a:gd name="T1" fmla="*/ 234 h 234"/>
                  <a:gd name="T2" fmla="*/ 25 w 98"/>
                  <a:gd name="T3" fmla="*/ 234 h 234"/>
                  <a:gd name="T4" fmla="*/ 55 w 98"/>
                  <a:gd name="T5" fmla="*/ 186 h 234"/>
                  <a:gd name="T6" fmla="*/ 80 w 98"/>
                  <a:gd name="T7" fmla="*/ 138 h 234"/>
                  <a:gd name="T8" fmla="*/ 92 w 98"/>
                  <a:gd name="T9" fmla="*/ 90 h 234"/>
                  <a:gd name="T10" fmla="*/ 98 w 98"/>
                  <a:gd name="T11" fmla="*/ 36 h 234"/>
                  <a:gd name="T12" fmla="*/ 98 w 98"/>
                  <a:gd name="T13" fmla="*/ 0 h 234"/>
                  <a:gd name="T14" fmla="*/ 74 w 98"/>
                  <a:gd name="T15" fmla="*/ 0 h 234"/>
                  <a:gd name="T16" fmla="*/ 74 w 98"/>
                  <a:gd name="T17" fmla="*/ 36 h 234"/>
                  <a:gd name="T18" fmla="*/ 67 w 98"/>
                  <a:gd name="T19" fmla="*/ 90 h 234"/>
                  <a:gd name="T20" fmla="*/ 55 w 98"/>
                  <a:gd name="T21" fmla="*/ 138 h 234"/>
                  <a:gd name="T22" fmla="*/ 31 w 98"/>
                  <a:gd name="T23" fmla="*/ 186 h 234"/>
                  <a:gd name="T24" fmla="*/ 0 w 98"/>
                  <a:gd name="T25" fmla="*/ 234 h 234"/>
                  <a:gd name="T26" fmla="*/ 0 w 98"/>
                  <a:gd name="T27" fmla="*/ 234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4" name="Freeform 35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>
                  <a:gd name="T0" fmla="*/ 18 w 481"/>
                  <a:gd name="T1" fmla="*/ 443 h 641"/>
                  <a:gd name="T2" fmla="*/ 24 w 481"/>
                  <a:gd name="T3" fmla="*/ 371 h 641"/>
                  <a:gd name="T4" fmla="*/ 55 w 481"/>
                  <a:gd name="T5" fmla="*/ 305 h 641"/>
                  <a:gd name="T6" fmla="*/ 91 w 481"/>
                  <a:gd name="T7" fmla="*/ 246 h 641"/>
                  <a:gd name="T8" fmla="*/ 146 w 481"/>
                  <a:gd name="T9" fmla="*/ 186 h 641"/>
                  <a:gd name="T10" fmla="*/ 213 w 481"/>
                  <a:gd name="T11" fmla="*/ 132 h 641"/>
                  <a:gd name="T12" fmla="*/ 292 w 481"/>
                  <a:gd name="T13" fmla="*/ 84 h 641"/>
                  <a:gd name="T14" fmla="*/ 384 w 481"/>
                  <a:gd name="T15" fmla="*/ 48 h 641"/>
                  <a:gd name="T16" fmla="*/ 481 w 481"/>
                  <a:gd name="T17" fmla="*/ 12 h 641"/>
                  <a:gd name="T18" fmla="*/ 457 w 481"/>
                  <a:gd name="T19" fmla="*/ 0 h 641"/>
                  <a:gd name="T20" fmla="*/ 359 w 481"/>
                  <a:gd name="T21" fmla="*/ 36 h 641"/>
                  <a:gd name="T22" fmla="*/ 274 w 481"/>
                  <a:gd name="T23" fmla="*/ 78 h 641"/>
                  <a:gd name="T24" fmla="*/ 195 w 481"/>
                  <a:gd name="T25" fmla="*/ 126 h 641"/>
                  <a:gd name="T26" fmla="*/ 128 w 481"/>
                  <a:gd name="T27" fmla="*/ 180 h 641"/>
                  <a:gd name="T28" fmla="*/ 73 w 481"/>
                  <a:gd name="T29" fmla="*/ 240 h 641"/>
                  <a:gd name="T30" fmla="*/ 37 w 481"/>
                  <a:gd name="T31" fmla="*/ 305 h 641"/>
                  <a:gd name="T32" fmla="*/ 6 w 481"/>
                  <a:gd name="T33" fmla="*/ 371 h 641"/>
                  <a:gd name="T34" fmla="*/ 0 w 481"/>
                  <a:gd name="T35" fmla="*/ 443 h 641"/>
                  <a:gd name="T36" fmla="*/ 6 w 481"/>
                  <a:gd name="T37" fmla="*/ 497 h 641"/>
                  <a:gd name="T38" fmla="*/ 18 w 481"/>
                  <a:gd name="T39" fmla="*/ 545 h 641"/>
                  <a:gd name="T40" fmla="*/ 43 w 481"/>
                  <a:gd name="T41" fmla="*/ 593 h 641"/>
                  <a:gd name="T42" fmla="*/ 73 w 481"/>
                  <a:gd name="T43" fmla="*/ 641 h 641"/>
                  <a:gd name="T44" fmla="*/ 97 w 481"/>
                  <a:gd name="T45" fmla="*/ 641 h 641"/>
                  <a:gd name="T46" fmla="*/ 67 w 481"/>
                  <a:gd name="T47" fmla="*/ 593 h 641"/>
                  <a:gd name="T48" fmla="*/ 43 w 481"/>
                  <a:gd name="T49" fmla="*/ 545 h 641"/>
                  <a:gd name="T50" fmla="*/ 24 w 481"/>
                  <a:gd name="T51" fmla="*/ 497 h 641"/>
                  <a:gd name="T52" fmla="*/ 18 w 481"/>
                  <a:gd name="T53" fmla="*/ 443 h 641"/>
                  <a:gd name="T54" fmla="*/ 18 w 481"/>
                  <a:gd name="T55" fmla="*/ 443 h 641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036" name="Group 36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300069" name="Freeform 37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>
                  <a:gd name="T0" fmla="*/ 484 w 1201"/>
                  <a:gd name="T1" fmla="*/ 6 h 731"/>
                  <a:gd name="T2" fmla="*/ 263 w 1201"/>
                  <a:gd name="T3" fmla="*/ 60 h 731"/>
                  <a:gd name="T4" fmla="*/ 101 w 1201"/>
                  <a:gd name="T5" fmla="*/ 162 h 731"/>
                  <a:gd name="T6" fmla="*/ 12 w 1201"/>
                  <a:gd name="T7" fmla="*/ 294 h 731"/>
                  <a:gd name="T8" fmla="*/ 0 w 1201"/>
                  <a:gd name="T9" fmla="*/ 366 h 731"/>
                  <a:gd name="T10" fmla="*/ 12 w 1201"/>
                  <a:gd name="T11" fmla="*/ 437 h 731"/>
                  <a:gd name="T12" fmla="*/ 101 w 1201"/>
                  <a:gd name="T13" fmla="*/ 569 h 731"/>
                  <a:gd name="T14" fmla="*/ 263 w 1201"/>
                  <a:gd name="T15" fmla="*/ 671 h 731"/>
                  <a:gd name="T16" fmla="*/ 484 w 1201"/>
                  <a:gd name="T17" fmla="*/ 725 h 731"/>
                  <a:gd name="T18" fmla="*/ 723 w 1201"/>
                  <a:gd name="T19" fmla="*/ 725 h 731"/>
                  <a:gd name="T20" fmla="*/ 938 w 1201"/>
                  <a:gd name="T21" fmla="*/ 671 h 731"/>
                  <a:gd name="T22" fmla="*/ 1100 w 1201"/>
                  <a:gd name="T23" fmla="*/ 569 h 731"/>
                  <a:gd name="T24" fmla="*/ 1189 w 1201"/>
                  <a:gd name="T25" fmla="*/ 437 h 731"/>
                  <a:gd name="T26" fmla="*/ 1201 w 1201"/>
                  <a:gd name="T27" fmla="*/ 366 h 731"/>
                  <a:gd name="T28" fmla="*/ 1189 w 1201"/>
                  <a:gd name="T29" fmla="*/ 294 h 731"/>
                  <a:gd name="T30" fmla="*/ 1100 w 1201"/>
                  <a:gd name="T31" fmla="*/ 162 h 731"/>
                  <a:gd name="T32" fmla="*/ 938 w 1201"/>
                  <a:gd name="T33" fmla="*/ 60 h 731"/>
                  <a:gd name="T34" fmla="*/ 723 w 1201"/>
                  <a:gd name="T35" fmla="*/ 6 h 731"/>
                  <a:gd name="T36" fmla="*/ 604 w 1201"/>
                  <a:gd name="T37" fmla="*/ 0 h 731"/>
                  <a:gd name="T38" fmla="*/ 490 w 1201"/>
                  <a:gd name="T39" fmla="*/ 701 h 731"/>
                  <a:gd name="T40" fmla="*/ 287 w 1201"/>
                  <a:gd name="T41" fmla="*/ 647 h 731"/>
                  <a:gd name="T42" fmla="*/ 131 w 1201"/>
                  <a:gd name="T43" fmla="*/ 557 h 731"/>
                  <a:gd name="T44" fmla="*/ 48 w 1201"/>
                  <a:gd name="T45" fmla="*/ 437 h 731"/>
                  <a:gd name="T46" fmla="*/ 36 w 1201"/>
                  <a:gd name="T47" fmla="*/ 366 h 731"/>
                  <a:gd name="T48" fmla="*/ 48 w 1201"/>
                  <a:gd name="T49" fmla="*/ 300 h 731"/>
                  <a:gd name="T50" fmla="*/ 131 w 1201"/>
                  <a:gd name="T51" fmla="*/ 174 h 731"/>
                  <a:gd name="T52" fmla="*/ 287 w 1201"/>
                  <a:gd name="T53" fmla="*/ 84 h 731"/>
                  <a:gd name="T54" fmla="*/ 490 w 1201"/>
                  <a:gd name="T55" fmla="*/ 30 h 731"/>
                  <a:gd name="T56" fmla="*/ 717 w 1201"/>
                  <a:gd name="T57" fmla="*/ 30 h 731"/>
                  <a:gd name="T58" fmla="*/ 920 w 1201"/>
                  <a:gd name="T59" fmla="*/ 84 h 731"/>
                  <a:gd name="T60" fmla="*/ 1070 w 1201"/>
                  <a:gd name="T61" fmla="*/ 174 h 731"/>
                  <a:gd name="T62" fmla="*/ 1153 w 1201"/>
                  <a:gd name="T63" fmla="*/ 300 h 731"/>
                  <a:gd name="T64" fmla="*/ 1153 w 1201"/>
                  <a:gd name="T65" fmla="*/ 437 h 731"/>
                  <a:gd name="T66" fmla="*/ 1070 w 1201"/>
                  <a:gd name="T67" fmla="*/ 557 h 731"/>
                  <a:gd name="T68" fmla="*/ 920 w 1201"/>
                  <a:gd name="T69" fmla="*/ 647 h 731"/>
                  <a:gd name="T70" fmla="*/ 717 w 1201"/>
                  <a:gd name="T71" fmla="*/ 701 h 731"/>
                  <a:gd name="T72" fmla="*/ 604 w 1201"/>
                  <a:gd name="T73" fmla="*/ 707 h 7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70" name="Freeform 38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>
                  <a:gd name="T0" fmla="*/ 24 w 544"/>
                  <a:gd name="T1" fmla="*/ 402 h 737"/>
                  <a:gd name="T2" fmla="*/ 36 w 544"/>
                  <a:gd name="T3" fmla="*/ 330 h 737"/>
                  <a:gd name="T4" fmla="*/ 66 w 544"/>
                  <a:gd name="T5" fmla="*/ 264 h 737"/>
                  <a:gd name="T6" fmla="*/ 108 w 544"/>
                  <a:gd name="T7" fmla="*/ 204 h 737"/>
                  <a:gd name="T8" fmla="*/ 173 w 544"/>
                  <a:gd name="T9" fmla="*/ 150 h 737"/>
                  <a:gd name="T10" fmla="*/ 251 w 544"/>
                  <a:gd name="T11" fmla="*/ 102 h 737"/>
                  <a:gd name="T12" fmla="*/ 335 w 544"/>
                  <a:gd name="T13" fmla="*/ 60 h 737"/>
                  <a:gd name="T14" fmla="*/ 436 w 544"/>
                  <a:gd name="T15" fmla="*/ 30 h 737"/>
                  <a:gd name="T16" fmla="*/ 544 w 544"/>
                  <a:gd name="T17" fmla="*/ 12 h 737"/>
                  <a:gd name="T18" fmla="*/ 544 w 544"/>
                  <a:gd name="T19" fmla="*/ 0 h 737"/>
                  <a:gd name="T20" fmla="*/ 430 w 544"/>
                  <a:gd name="T21" fmla="*/ 18 h 737"/>
                  <a:gd name="T22" fmla="*/ 329 w 544"/>
                  <a:gd name="T23" fmla="*/ 48 h 737"/>
                  <a:gd name="T24" fmla="*/ 233 w 544"/>
                  <a:gd name="T25" fmla="*/ 90 h 737"/>
                  <a:gd name="T26" fmla="*/ 155 w 544"/>
                  <a:gd name="T27" fmla="*/ 138 h 737"/>
                  <a:gd name="T28" fmla="*/ 90 w 544"/>
                  <a:gd name="T29" fmla="*/ 198 h 737"/>
                  <a:gd name="T30" fmla="*/ 42 w 544"/>
                  <a:gd name="T31" fmla="*/ 258 h 737"/>
                  <a:gd name="T32" fmla="*/ 12 w 544"/>
                  <a:gd name="T33" fmla="*/ 330 h 737"/>
                  <a:gd name="T34" fmla="*/ 0 w 544"/>
                  <a:gd name="T35" fmla="*/ 402 h 737"/>
                  <a:gd name="T36" fmla="*/ 6 w 544"/>
                  <a:gd name="T37" fmla="*/ 455 h 737"/>
                  <a:gd name="T38" fmla="*/ 18 w 544"/>
                  <a:gd name="T39" fmla="*/ 503 h 737"/>
                  <a:gd name="T40" fmla="*/ 42 w 544"/>
                  <a:gd name="T41" fmla="*/ 545 h 737"/>
                  <a:gd name="T42" fmla="*/ 78 w 544"/>
                  <a:gd name="T43" fmla="*/ 593 h 737"/>
                  <a:gd name="T44" fmla="*/ 114 w 544"/>
                  <a:gd name="T45" fmla="*/ 635 h 737"/>
                  <a:gd name="T46" fmla="*/ 161 w 544"/>
                  <a:gd name="T47" fmla="*/ 671 h 737"/>
                  <a:gd name="T48" fmla="*/ 221 w 544"/>
                  <a:gd name="T49" fmla="*/ 707 h 737"/>
                  <a:gd name="T50" fmla="*/ 281 w 544"/>
                  <a:gd name="T51" fmla="*/ 737 h 737"/>
                  <a:gd name="T52" fmla="*/ 323 w 544"/>
                  <a:gd name="T53" fmla="*/ 737 h 737"/>
                  <a:gd name="T54" fmla="*/ 257 w 544"/>
                  <a:gd name="T55" fmla="*/ 707 h 737"/>
                  <a:gd name="T56" fmla="*/ 203 w 544"/>
                  <a:gd name="T57" fmla="*/ 671 h 737"/>
                  <a:gd name="T58" fmla="*/ 149 w 544"/>
                  <a:gd name="T59" fmla="*/ 635 h 737"/>
                  <a:gd name="T60" fmla="*/ 108 w 544"/>
                  <a:gd name="T61" fmla="*/ 593 h 737"/>
                  <a:gd name="T62" fmla="*/ 72 w 544"/>
                  <a:gd name="T63" fmla="*/ 551 h 737"/>
                  <a:gd name="T64" fmla="*/ 48 w 544"/>
                  <a:gd name="T65" fmla="*/ 503 h 737"/>
                  <a:gd name="T66" fmla="*/ 30 w 544"/>
                  <a:gd name="T67" fmla="*/ 455 h 737"/>
                  <a:gd name="T68" fmla="*/ 24 w 544"/>
                  <a:gd name="T69" fmla="*/ 402 h 737"/>
                  <a:gd name="T70" fmla="*/ 24 w 544"/>
                  <a:gd name="T71" fmla="*/ 402 h 7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71" name="Freeform 39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>
                  <a:gd name="T0" fmla="*/ 12 w 609"/>
                  <a:gd name="T1" fmla="*/ 12 h 252"/>
                  <a:gd name="T2" fmla="*/ 113 w 609"/>
                  <a:gd name="T3" fmla="*/ 18 h 252"/>
                  <a:gd name="T4" fmla="*/ 203 w 609"/>
                  <a:gd name="T5" fmla="*/ 30 h 252"/>
                  <a:gd name="T6" fmla="*/ 292 w 609"/>
                  <a:gd name="T7" fmla="*/ 48 h 252"/>
                  <a:gd name="T8" fmla="*/ 376 w 609"/>
                  <a:gd name="T9" fmla="*/ 78 h 252"/>
                  <a:gd name="T10" fmla="*/ 448 w 609"/>
                  <a:gd name="T11" fmla="*/ 114 h 252"/>
                  <a:gd name="T12" fmla="*/ 514 w 609"/>
                  <a:gd name="T13" fmla="*/ 156 h 252"/>
                  <a:gd name="T14" fmla="*/ 567 w 609"/>
                  <a:gd name="T15" fmla="*/ 198 h 252"/>
                  <a:gd name="T16" fmla="*/ 609 w 609"/>
                  <a:gd name="T17" fmla="*/ 252 h 252"/>
                  <a:gd name="T18" fmla="*/ 609 w 609"/>
                  <a:gd name="T19" fmla="*/ 216 h 252"/>
                  <a:gd name="T20" fmla="*/ 561 w 609"/>
                  <a:gd name="T21" fmla="*/ 168 h 252"/>
                  <a:gd name="T22" fmla="*/ 502 w 609"/>
                  <a:gd name="T23" fmla="*/ 126 h 252"/>
                  <a:gd name="T24" fmla="*/ 436 w 609"/>
                  <a:gd name="T25" fmla="*/ 90 h 252"/>
                  <a:gd name="T26" fmla="*/ 364 w 609"/>
                  <a:gd name="T27" fmla="*/ 60 h 252"/>
                  <a:gd name="T28" fmla="*/ 286 w 609"/>
                  <a:gd name="T29" fmla="*/ 36 h 252"/>
                  <a:gd name="T30" fmla="*/ 197 w 609"/>
                  <a:gd name="T31" fmla="*/ 18 h 252"/>
                  <a:gd name="T32" fmla="*/ 107 w 609"/>
                  <a:gd name="T33" fmla="*/ 6 h 252"/>
                  <a:gd name="T34" fmla="*/ 12 w 609"/>
                  <a:gd name="T35" fmla="*/ 0 h 252"/>
                  <a:gd name="T36" fmla="*/ 6 w 609"/>
                  <a:gd name="T37" fmla="*/ 0 h 252"/>
                  <a:gd name="T38" fmla="*/ 0 w 609"/>
                  <a:gd name="T39" fmla="*/ 0 h 252"/>
                  <a:gd name="T40" fmla="*/ 0 w 609"/>
                  <a:gd name="T41" fmla="*/ 12 h 252"/>
                  <a:gd name="T42" fmla="*/ 6 w 609"/>
                  <a:gd name="T43" fmla="*/ 12 h 252"/>
                  <a:gd name="T44" fmla="*/ 12 w 609"/>
                  <a:gd name="T45" fmla="*/ 12 h 252"/>
                  <a:gd name="T46" fmla="*/ 12 w 609"/>
                  <a:gd name="T47" fmla="*/ 12 h 2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72" name="Freeform 40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>
                  <a:gd name="T0" fmla="*/ 72 w 72"/>
                  <a:gd name="T1" fmla="*/ 0 h 54"/>
                  <a:gd name="T2" fmla="*/ 36 w 72"/>
                  <a:gd name="T3" fmla="*/ 30 h 54"/>
                  <a:gd name="T4" fmla="*/ 0 w 72"/>
                  <a:gd name="T5" fmla="*/ 54 h 54"/>
                  <a:gd name="T6" fmla="*/ 36 w 72"/>
                  <a:gd name="T7" fmla="*/ 54 h 54"/>
                  <a:gd name="T8" fmla="*/ 54 w 72"/>
                  <a:gd name="T9" fmla="*/ 42 h 54"/>
                  <a:gd name="T10" fmla="*/ 72 w 72"/>
                  <a:gd name="T11" fmla="*/ 24 h 54"/>
                  <a:gd name="T12" fmla="*/ 72 w 72"/>
                  <a:gd name="T13" fmla="*/ 24 h 54"/>
                  <a:gd name="T14" fmla="*/ 72 w 72"/>
                  <a:gd name="T15" fmla="*/ 0 h 54"/>
                  <a:gd name="T16" fmla="*/ 72 w 72"/>
                  <a:gd name="T17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73" name="Freeform 41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>
                  <a:gd name="T0" fmla="*/ 299 w 705"/>
                  <a:gd name="T1" fmla="*/ 90 h 108"/>
                  <a:gd name="T2" fmla="*/ 221 w 705"/>
                  <a:gd name="T3" fmla="*/ 90 h 108"/>
                  <a:gd name="T4" fmla="*/ 143 w 705"/>
                  <a:gd name="T5" fmla="*/ 78 h 108"/>
                  <a:gd name="T6" fmla="*/ 0 w 705"/>
                  <a:gd name="T7" fmla="*/ 48 h 108"/>
                  <a:gd name="T8" fmla="*/ 0 w 705"/>
                  <a:gd name="T9" fmla="*/ 66 h 108"/>
                  <a:gd name="T10" fmla="*/ 143 w 705"/>
                  <a:gd name="T11" fmla="*/ 96 h 108"/>
                  <a:gd name="T12" fmla="*/ 221 w 705"/>
                  <a:gd name="T13" fmla="*/ 108 h 108"/>
                  <a:gd name="T14" fmla="*/ 299 w 705"/>
                  <a:gd name="T15" fmla="*/ 108 h 108"/>
                  <a:gd name="T16" fmla="*/ 412 w 705"/>
                  <a:gd name="T17" fmla="*/ 102 h 108"/>
                  <a:gd name="T18" fmla="*/ 520 w 705"/>
                  <a:gd name="T19" fmla="*/ 84 h 108"/>
                  <a:gd name="T20" fmla="*/ 615 w 705"/>
                  <a:gd name="T21" fmla="*/ 60 h 108"/>
                  <a:gd name="T22" fmla="*/ 705 w 705"/>
                  <a:gd name="T23" fmla="*/ 24 h 108"/>
                  <a:gd name="T24" fmla="*/ 705 w 705"/>
                  <a:gd name="T25" fmla="*/ 0 h 108"/>
                  <a:gd name="T26" fmla="*/ 615 w 705"/>
                  <a:gd name="T27" fmla="*/ 42 h 108"/>
                  <a:gd name="T28" fmla="*/ 520 w 705"/>
                  <a:gd name="T29" fmla="*/ 66 h 108"/>
                  <a:gd name="T30" fmla="*/ 412 w 705"/>
                  <a:gd name="T31" fmla="*/ 84 h 108"/>
                  <a:gd name="T32" fmla="*/ 299 w 705"/>
                  <a:gd name="T33" fmla="*/ 90 h 108"/>
                  <a:gd name="T34" fmla="*/ 299 w 705"/>
                  <a:gd name="T35" fmla="*/ 9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74" name="Freeform 42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>
                  <a:gd name="T0" fmla="*/ 119 w 143"/>
                  <a:gd name="T1" fmla="*/ 114 h 341"/>
                  <a:gd name="T2" fmla="*/ 113 w 143"/>
                  <a:gd name="T3" fmla="*/ 173 h 341"/>
                  <a:gd name="T4" fmla="*/ 89 w 143"/>
                  <a:gd name="T5" fmla="*/ 239 h 341"/>
                  <a:gd name="T6" fmla="*/ 47 w 143"/>
                  <a:gd name="T7" fmla="*/ 293 h 341"/>
                  <a:gd name="T8" fmla="*/ 0 w 143"/>
                  <a:gd name="T9" fmla="*/ 341 h 341"/>
                  <a:gd name="T10" fmla="*/ 29 w 143"/>
                  <a:gd name="T11" fmla="*/ 341 h 341"/>
                  <a:gd name="T12" fmla="*/ 77 w 143"/>
                  <a:gd name="T13" fmla="*/ 287 h 341"/>
                  <a:gd name="T14" fmla="*/ 113 w 143"/>
                  <a:gd name="T15" fmla="*/ 233 h 341"/>
                  <a:gd name="T16" fmla="*/ 137 w 143"/>
                  <a:gd name="T17" fmla="*/ 173 h 341"/>
                  <a:gd name="T18" fmla="*/ 143 w 143"/>
                  <a:gd name="T19" fmla="*/ 114 h 341"/>
                  <a:gd name="T20" fmla="*/ 137 w 143"/>
                  <a:gd name="T21" fmla="*/ 60 h 341"/>
                  <a:gd name="T22" fmla="*/ 119 w 143"/>
                  <a:gd name="T23" fmla="*/ 0 h 341"/>
                  <a:gd name="T24" fmla="*/ 89 w 143"/>
                  <a:gd name="T25" fmla="*/ 0 h 341"/>
                  <a:gd name="T26" fmla="*/ 113 w 143"/>
                  <a:gd name="T27" fmla="*/ 60 h 341"/>
                  <a:gd name="T28" fmla="*/ 119 w 143"/>
                  <a:gd name="T29" fmla="*/ 114 h 341"/>
                  <a:gd name="T30" fmla="*/ 119 w 143"/>
                  <a:gd name="T31" fmla="*/ 114 h 3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75" name="Freeform 43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>
                  <a:gd name="T0" fmla="*/ 59 w 83"/>
                  <a:gd name="T1" fmla="*/ 90 h 90"/>
                  <a:gd name="T2" fmla="*/ 83 w 83"/>
                  <a:gd name="T3" fmla="*/ 84 h 90"/>
                  <a:gd name="T4" fmla="*/ 71 w 83"/>
                  <a:gd name="T5" fmla="*/ 60 h 90"/>
                  <a:gd name="T6" fmla="*/ 53 w 83"/>
                  <a:gd name="T7" fmla="*/ 42 h 90"/>
                  <a:gd name="T8" fmla="*/ 6 w 83"/>
                  <a:gd name="T9" fmla="*/ 0 h 90"/>
                  <a:gd name="T10" fmla="*/ 0 w 83"/>
                  <a:gd name="T11" fmla="*/ 18 h 90"/>
                  <a:gd name="T12" fmla="*/ 35 w 83"/>
                  <a:gd name="T13" fmla="*/ 48 h 90"/>
                  <a:gd name="T14" fmla="*/ 59 w 83"/>
                  <a:gd name="T15" fmla="*/ 90 h 90"/>
                  <a:gd name="T16" fmla="*/ 59 w 83"/>
                  <a:gd name="T17" fmla="*/ 90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7" name="Freeform 44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>
                  <a:gd name="T0" fmla="*/ 693 w 717"/>
                  <a:gd name="T1" fmla="*/ 216 h 431"/>
                  <a:gd name="T2" fmla="*/ 687 w 717"/>
                  <a:gd name="T3" fmla="*/ 257 h 431"/>
                  <a:gd name="T4" fmla="*/ 669 w 717"/>
                  <a:gd name="T5" fmla="*/ 293 h 431"/>
                  <a:gd name="T6" fmla="*/ 633 w 717"/>
                  <a:gd name="T7" fmla="*/ 329 h 431"/>
                  <a:gd name="T8" fmla="*/ 598 w 717"/>
                  <a:gd name="T9" fmla="*/ 359 h 431"/>
                  <a:gd name="T10" fmla="*/ 544 w 717"/>
                  <a:gd name="T11" fmla="*/ 383 h 431"/>
                  <a:gd name="T12" fmla="*/ 490 w 717"/>
                  <a:gd name="T13" fmla="*/ 401 h 431"/>
                  <a:gd name="T14" fmla="*/ 424 w 717"/>
                  <a:gd name="T15" fmla="*/ 413 h 431"/>
                  <a:gd name="T16" fmla="*/ 359 w 717"/>
                  <a:gd name="T17" fmla="*/ 419 h 431"/>
                  <a:gd name="T18" fmla="*/ 293 w 717"/>
                  <a:gd name="T19" fmla="*/ 413 h 431"/>
                  <a:gd name="T20" fmla="*/ 227 w 717"/>
                  <a:gd name="T21" fmla="*/ 401 h 431"/>
                  <a:gd name="T22" fmla="*/ 173 w 717"/>
                  <a:gd name="T23" fmla="*/ 383 h 431"/>
                  <a:gd name="T24" fmla="*/ 119 w 717"/>
                  <a:gd name="T25" fmla="*/ 359 h 431"/>
                  <a:gd name="T26" fmla="*/ 84 w 717"/>
                  <a:gd name="T27" fmla="*/ 329 h 431"/>
                  <a:gd name="T28" fmla="*/ 48 w 717"/>
                  <a:gd name="T29" fmla="*/ 293 h 431"/>
                  <a:gd name="T30" fmla="*/ 30 w 717"/>
                  <a:gd name="T31" fmla="*/ 257 h 431"/>
                  <a:gd name="T32" fmla="*/ 24 w 717"/>
                  <a:gd name="T33" fmla="*/ 216 h 431"/>
                  <a:gd name="T34" fmla="*/ 30 w 717"/>
                  <a:gd name="T35" fmla="*/ 174 h 431"/>
                  <a:gd name="T36" fmla="*/ 48 w 717"/>
                  <a:gd name="T37" fmla="*/ 138 h 431"/>
                  <a:gd name="T38" fmla="*/ 84 w 717"/>
                  <a:gd name="T39" fmla="*/ 102 h 431"/>
                  <a:gd name="T40" fmla="*/ 119 w 717"/>
                  <a:gd name="T41" fmla="*/ 72 h 431"/>
                  <a:gd name="T42" fmla="*/ 173 w 717"/>
                  <a:gd name="T43" fmla="*/ 48 h 431"/>
                  <a:gd name="T44" fmla="*/ 227 w 717"/>
                  <a:gd name="T45" fmla="*/ 30 h 431"/>
                  <a:gd name="T46" fmla="*/ 293 w 717"/>
                  <a:gd name="T47" fmla="*/ 18 h 431"/>
                  <a:gd name="T48" fmla="*/ 359 w 717"/>
                  <a:gd name="T49" fmla="*/ 12 h 431"/>
                  <a:gd name="T50" fmla="*/ 418 w 717"/>
                  <a:gd name="T51" fmla="*/ 18 h 431"/>
                  <a:gd name="T52" fmla="*/ 478 w 717"/>
                  <a:gd name="T53" fmla="*/ 30 h 431"/>
                  <a:gd name="T54" fmla="*/ 532 w 717"/>
                  <a:gd name="T55" fmla="*/ 48 h 431"/>
                  <a:gd name="T56" fmla="*/ 580 w 717"/>
                  <a:gd name="T57" fmla="*/ 66 h 431"/>
                  <a:gd name="T58" fmla="*/ 586 w 717"/>
                  <a:gd name="T59" fmla="*/ 48 h 431"/>
                  <a:gd name="T60" fmla="*/ 478 w 717"/>
                  <a:gd name="T61" fmla="*/ 12 h 431"/>
                  <a:gd name="T62" fmla="*/ 418 w 717"/>
                  <a:gd name="T63" fmla="*/ 6 h 431"/>
                  <a:gd name="T64" fmla="*/ 359 w 717"/>
                  <a:gd name="T65" fmla="*/ 0 h 431"/>
                  <a:gd name="T66" fmla="*/ 287 w 717"/>
                  <a:gd name="T67" fmla="*/ 6 h 431"/>
                  <a:gd name="T68" fmla="*/ 221 w 717"/>
                  <a:gd name="T69" fmla="*/ 18 h 431"/>
                  <a:gd name="T70" fmla="*/ 161 w 717"/>
                  <a:gd name="T71" fmla="*/ 36 h 431"/>
                  <a:gd name="T72" fmla="*/ 107 w 717"/>
                  <a:gd name="T73" fmla="*/ 66 h 431"/>
                  <a:gd name="T74" fmla="*/ 60 w 717"/>
                  <a:gd name="T75" fmla="*/ 96 h 431"/>
                  <a:gd name="T76" fmla="*/ 30 w 717"/>
                  <a:gd name="T77" fmla="*/ 132 h 431"/>
                  <a:gd name="T78" fmla="*/ 6 w 717"/>
                  <a:gd name="T79" fmla="*/ 174 h 431"/>
                  <a:gd name="T80" fmla="*/ 0 w 717"/>
                  <a:gd name="T81" fmla="*/ 216 h 431"/>
                  <a:gd name="T82" fmla="*/ 6 w 717"/>
                  <a:gd name="T83" fmla="*/ 257 h 431"/>
                  <a:gd name="T84" fmla="*/ 30 w 717"/>
                  <a:gd name="T85" fmla="*/ 299 h 431"/>
                  <a:gd name="T86" fmla="*/ 60 w 717"/>
                  <a:gd name="T87" fmla="*/ 335 h 431"/>
                  <a:gd name="T88" fmla="*/ 107 w 717"/>
                  <a:gd name="T89" fmla="*/ 371 h 431"/>
                  <a:gd name="T90" fmla="*/ 161 w 717"/>
                  <a:gd name="T91" fmla="*/ 395 h 431"/>
                  <a:gd name="T92" fmla="*/ 221 w 717"/>
                  <a:gd name="T93" fmla="*/ 413 h 431"/>
                  <a:gd name="T94" fmla="*/ 287 w 717"/>
                  <a:gd name="T95" fmla="*/ 425 h 431"/>
                  <a:gd name="T96" fmla="*/ 359 w 717"/>
                  <a:gd name="T97" fmla="*/ 431 h 431"/>
                  <a:gd name="T98" fmla="*/ 430 w 717"/>
                  <a:gd name="T99" fmla="*/ 425 h 431"/>
                  <a:gd name="T100" fmla="*/ 496 w 717"/>
                  <a:gd name="T101" fmla="*/ 413 h 431"/>
                  <a:gd name="T102" fmla="*/ 562 w 717"/>
                  <a:gd name="T103" fmla="*/ 395 h 431"/>
                  <a:gd name="T104" fmla="*/ 610 w 717"/>
                  <a:gd name="T105" fmla="*/ 371 h 431"/>
                  <a:gd name="T106" fmla="*/ 657 w 717"/>
                  <a:gd name="T107" fmla="*/ 335 h 431"/>
                  <a:gd name="T108" fmla="*/ 687 w 717"/>
                  <a:gd name="T109" fmla="*/ 299 h 431"/>
                  <a:gd name="T110" fmla="*/ 711 w 717"/>
                  <a:gd name="T111" fmla="*/ 257 h 431"/>
                  <a:gd name="T112" fmla="*/ 717 w 717"/>
                  <a:gd name="T113" fmla="*/ 216 h 431"/>
                  <a:gd name="T114" fmla="*/ 717 w 717"/>
                  <a:gd name="T115" fmla="*/ 204 h 431"/>
                  <a:gd name="T116" fmla="*/ 711 w 717"/>
                  <a:gd name="T117" fmla="*/ 192 h 431"/>
                  <a:gd name="T118" fmla="*/ 687 w 717"/>
                  <a:gd name="T119" fmla="*/ 198 h 431"/>
                  <a:gd name="T120" fmla="*/ 693 w 717"/>
                  <a:gd name="T121" fmla="*/ 210 h 431"/>
                  <a:gd name="T122" fmla="*/ 693 w 717"/>
                  <a:gd name="T123" fmla="*/ 216 h 431"/>
                  <a:gd name="T124" fmla="*/ 693 w 717"/>
                  <a:gd name="T125" fmla="*/ 216 h 43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0077" name="Freeform 45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>
                  <a:gd name="T0" fmla="*/ 616 w 909"/>
                  <a:gd name="T1" fmla="*/ 0 h 533"/>
                  <a:gd name="T2" fmla="*/ 616 w 909"/>
                  <a:gd name="T3" fmla="*/ 18 h 533"/>
                  <a:gd name="T4" fmla="*/ 724 w 909"/>
                  <a:gd name="T5" fmla="*/ 60 h 533"/>
                  <a:gd name="T6" fmla="*/ 765 w 909"/>
                  <a:gd name="T7" fmla="*/ 84 h 533"/>
                  <a:gd name="T8" fmla="*/ 807 w 909"/>
                  <a:gd name="T9" fmla="*/ 114 h 533"/>
                  <a:gd name="T10" fmla="*/ 837 w 909"/>
                  <a:gd name="T11" fmla="*/ 144 h 533"/>
                  <a:gd name="T12" fmla="*/ 861 w 909"/>
                  <a:gd name="T13" fmla="*/ 180 h 533"/>
                  <a:gd name="T14" fmla="*/ 873 w 909"/>
                  <a:gd name="T15" fmla="*/ 216 h 533"/>
                  <a:gd name="T16" fmla="*/ 879 w 909"/>
                  <a:gd name="T17" fmla="*/ 258 h 533"/>
                  <a:gd name="T18" fmla="*/ 873 w 909"/>
                  <a:gd name="T19" fmla="*/ 311 h 533"/>
                  <a:gd name="T20" fmla="*/ 843 w 909"/>
                  <a:gd name="T21" fmla="*/ 359 h 533"/>
                  <a:gd name="T22" fmla="*/ 807 w 909"/>
                  <a:gd name="T23" fmla="*/ 401 h 533"/>
                  <a:gd name="T24" fmla="*/ 753 w 909"/>
                  <a:gd name="T25" fmla="*/ 443 h 533"/>
                  <a:gd name="T26" fmla="*/ 694 w 909"/>
                  <a:gd name="T27" fmla="*/ 473 h 533"/>
                  <a:gd name="T28" fmla="*/ 622 w 909"/>
                  <a:gd name="T29" fmla="*/ 497 h 533"/>
                  <a:gd name="T30" fmla="*/ 538 w 909"/>
                  <a:gd name="T31" fmla="*/ 509 h 533"/>
                  <a:gd name="T32" fmla="*/ 455 w 909"/>
                  <a:gd name="T33" fmla="*/ 515 h 533"/>
                  <a:gd name="T34" fmla="*/ 371 w 909"/>
                  <a:gd name="T35" fmla="*/ 509 h 533"/>
                  <a:gd name="T36" fmla="*/ 287 w 909"/>
                  <a:gd name="T37" fmla="*/ 497 h 533"/>
                  <a:gd name="T38" fmla="*/ 215 w 909"/>
                  <a:gd name="T39" fmla="*/ 473 h 533"/>
                  <a:gd name="T40" fmla="*/ 156 w 909"/>
                  <a:gd name="T41" fmla="*/ 443 h 533"/>
                  <a:gd name="T42" fmla="*/ 102 w 909"/>
                  <a:gd name="T43" fmla="*/ 401 h 533"/>
                  <a:gd name="T44" fmla="*/ 66 w 909"/>
                  <a:gd name="T45" fmla="*/ 359 h 533"/>
                  <a:gd name="T46" fmla="*/ 36 w 909"/>
                  <a:gd name="T47" fmla="*/ 311 h 533"/>
                  <a:gd name="T48" fmla="*/ 30 w 909"/>
                  <a:gd name="T49" fmla="*/ 258 h 533"/>
                  <a:gd name="T50" fmla="*/ 36 w 909"/>
                  <a:gd name="T51" fmla="*/ 222 h 533"/>
                  <a:gd name="T52" fmla="*/ 48 w 909"/>
                  <a:gd name="T53" fmla="*/ 186 h 533"/>
                  <a:gd name="T54" fmla="*/ 66 w 909"/>
                  <a:gd name="T55" fmla="*/ 156 h 533"/>
                  <a:gd name="T56" fmla="*/ 90 w 909"/>
                  <a:gd name="T57" fmla="*/ 126 h 533"/>
                  <a:gd name="T58" fmla="*/ 66 w 909"/>
                  <a:gd name="T59" fmla="*/ 114 h 533"/>
                  <a:gd name="T60" fmla="*/ 36 w 909"/>
                  <a:gd name="T61" fmla="*/ 144 h 533"/>
                  <a:gd name="T62" fmla="*/ 18 w 909"/>
                  <a:gd name="T63" fmla="*/ 180 h 533"/>
                  <a:gd name="T64" fmla="*/ 6 w 909"/>
                  <a:gd name="T65" fmla="*/ 216 h 533"/>
                  <a:gd name="T66" fmla="*/ 0 w 909"/>
                  <a:gd name="T67" fmla="*/ 258 h 533"/>
                  <a:gd name="T68" fmla="*/ 12 w 909"/>
                  <a:gd name="T69" fmla="*/ 311 h 533"/>
                  <a:gd name="T70" fmla="*/ 36 w 909"/>
                  <a:gd name="T71" fmla="*/ 365 h 533"/>
                  <a:gd name="T72" fmla="*/ 78 w 909"/>
                  <a:gd name="T73" fmla="*/ 413 h 533"/>
                  <a:gd name="T74" fmla="*/ 132 w 909"/>
                  <a:gd name="T75" fmla="*/ 449 h 533"/>
                  <a:gd name="T76" fmla="*/ 203 w 909"/>
                  <a:gd name="T77" fmla="*/ 485 h 533"/>
                  <a:gd name="T78" fmla="*/ 275 w 909"/>
                  <a:gd name="T79" fmla="*/ 509 h 533"/>
                  <a:gd name="T80" fmla="*/ 365 w 909"/>
                  <a:gd name="T81" fmla="*/ 527 h 533"/>
                  <a:gd name="T82" fmla="*/ 455 w 909"/>
                  <a:gd name="T83" fmla="*/ 533 h 533"/>
                  <a:gd name="T84" fmla="*/ 544 w 909"/>
                  <a:gd name="T85" fmla="*/ 527 h 533"/>
                  <a:gd name="T86" fmla="*/ 634 w 909"/>
                  <a:gd name="T87" fmla="*/ 509 h 533"/>
                  <a:gd name="T88" fmla="*/ 712 w 909"/>
                  <a:gd name="T89" fmla="*/ 485 h 533"/>
                  <a:gd name="T90" fmla="*/ 777 w 909"/>
                  <a:gd name="T91" fmla="*/ 449 h 533"/>
                  <a:gd name="T92" fmla="*/ 831 w 909"/>
                  <a:gd name="T93" fmla="*/ 413 h 533"/>
                  <a:gd name="T94" fmla="*/ 873 w 909"/>
                  <a:gd name="T95" fmla="*/ 365 h 533"/>
                  <a:gd name="T96" fmla="*/ 897 w 909"/>
                  <a:gd name="T97" fmla="*/ 311 h 533"/>
                  <a:gd name="T98" fmla="*/ 909 w 909"/>
                  <a:gd name="T99" fmla="*/ 258 h 533"/>
                  <a:gd name="T100" fmla="*/ 903 w 909"/>
                  <a:gd name="T101" fmla="*/ 216 h 533"/>
                  <a:gd name="T102" fmla="*/ 885 w 909"/>
                  <a:gd name="T103" fmla="*/ 174 h 533"/>
                  <a:gd name="T104" fmla="*/ 861 w 909"/>
                  <a:gd name="T105" fmla="*/ 132 h 533"/>
                  <a:gd name="T106" fmla="*/ 825 w 909"/>
                  <a:gd name="T107" fmla="*/ 102 h 533"/>
                  <a:gd name="T108" fmla="*/ 783 w 909"/>
                  <a:gd name="T109" fmla="*/ 66 h 533"/>
                  <a:gd name="T110" fmla="*/ 735 w 909"/>
                  <a:gd name="T111" fmla="*/ 42 h 533"/>
                  <a:gd name="T112" fmla="*/ 616 w 909"/>
                  <a:gd name="T113" fmla="*/ 0 h 533"/>
                  <a:gd name="T114" fmla="*/ 616 w 909"/>
                  <a:gd name="T115" fmla="*/ 0 h 5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78" name="Freeform 46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>
                  <a:gd name="T0" fmla="*/ 240 w 365"/>
                  <a:gd name="T1" fmla="*/ 18 h 66"/>
                  <a:gd name="T2" fmla="*/ 299 w 365"/>
                  <a:gd name="T3" fmla="*/ 24 h 66"/>
                  <a:gd name="T4" fmla="*/ 359 w 365"/>
                  <a:gd name="T5" fmla="*/ 30 h 66"/>
                  <a:gd name="T6" fmla="*/ 365 w 365"/>
                  <a:gd name="T7" fmla="*/ 12 h 66"/>
                  <a:gd name="T8" fmla="*/ 305 w 365"/>
                  <a:gd name="T9" fmla="*/ 6 h 66"/>
                  <a:gd name="T10" fmla="*/ 240 w 365"/>
                  <a:gd name="T11" fmla="*/ 0 h 66"/>
                  <a:gd name="T12" fmla="*/ 174 w 365"/>
                  <a:gd name="T13" fmla="*/ 6 h 66"/>
                  <a:gd name="T14" fmla="*/ 114 w 365"/>
                  <a:gd name="T15" fmla="*/ 12 h 66"/>
                  <a:gd name="T16" fmla="*/ 0 w 365"/>
                  <a:gd name="T17" fmla="*/ 42 h 66"/>
                  <a:gd name="T18" fmla="*/ 0 w 365"/>
                  <a:gd name="T19" fmla="*/ 66 h 66"/>
                  <a:gd name="T20" fmla="*/ 54 w 365"/>
                  <a:gd name="T21" fmla="*/ 48 h 66"/>
                  <a:gd name="T22" fmla="*/ 114 w 365"/>
                  <a:gd name="T23" fmla="*/ 30 h 66"/>
                  <a:gd name="T24" fmla="*/ 174 w 365"/>
                  <a:gd name="T25" fmla="*/ 24 h 66"/>
                  <a:gd name="T26" fmla="*/ 240 w 365"/>
                  <a:gd name="T27" fmla="*/ 18 h 66"/>
                  <a:gd name="T28" fmla="*/ 240 w 365"/>
                  <a:gd name="T29" fmla="*/ 18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79" name="Freeform 47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>
                  <a:gd name="T0" fmla="*/ 66 w 66"/>
                  <a:gd name="T1" fmla="*/ 18 h 48"/>
                  <a:gd name="T2" fmla="*/ 48 w 66"/>
                  <a:gd name="T3" fmla="*/ 0 h 48"/>
                  <a:gd name="T4" fmla="*/ 24 w 66"/>
                  <a:gd name="T5" fmla="*/ 12 h 48"/>
                  <a:gd name="T6" fmla="*/ 0 w 66"/>
                  <a:gd name="T7" fmla="*/ 30 h 48"/>
                  <a:gd name="T8" fmla="*/ 12 w 66"/>
                  <a:gd name="T9" fmla="*/ 48 h 48"/>
                  <a:gd name="T10" fmla="*/ 42 w 66"/>
                  <a:gd name="T11" fmla="*/ 30 h 48"/>
                  <a:gd name="T12" fmla="*/ 66 w 66"/>
                  <a:gd name="T13" fmla="*/ 18 h 48"/>
                  <a:gd name="T14" fmla="*/ 66 w 66"/>
                  <a:gd name="T15" fmla="*/ 18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80" name="Oval 48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81" name="Oval 49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82" name="Oval 50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83" name="Oval 51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84" name="Oval 52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0085" name="Oval 53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1037" name="Group 54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1038" name="Freeform 55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>
                  <a:gd name="T0" fmla="*/ 211 w 382"/>
                  <a:gd name="T1" fmla="*/ 96 h 96"/>
                  <a:gd name="T2" fmla="*/ 143 w 382"/>
                  <a:gd name="T3" fmla="*/ 90 h 96"/>
                  <a:gd name="T4" fmla="*/ 83 w 382"/>
                  <a:gd name="T5" fmla="*/ 66 h 96"/>
                  <a:gd name="T6" fmla="*/ 35 w 382"/>
                  <a:gd name="T7" fmla="*/ 36 h 96"/>
                  <a:gd name="T8" fmla="*/ 6 w 382"/>
                  <a:gd name="T9" fmla="*/ 0 h 96"/>
                  <a:gd name="T10" fmla="*/ 0 w 382"/>
                  <a:gd name="T11" fmla="*/ 6 h 96"/>
                  <a:gd name="T12" fmla="*/ 29 w 382"/>
                  <a:gd name="T13" fmla="*/ 42 h 96"/>
                  <a:gd name="T14" fmla="*/ 77 w 382"/>
                  <a:gd name="T15" fmla="*/ 72 h 96"/>
                  <a:gd name="T16" fmla="*/ 137 w 382"/>
                  <a:gd name="T17" fmla="*/ 90 h 96"/>
                  <a:gd name="T18" fmla="*/ 211 w 382"/>
                  <a:gd name="T19" fmla="*/ 96 h 96"/>
                  <a:gd name="T20" fmla="*/ 265 w 382"/>
                  <a:gd name="T21" fmla="*/ 90 h 96"/>
                  <a:gd name="T22" fmla="*/ 313 w 382"/>
                  <a:gd name="T23" fmla="*/ 84 h 96"/>
                  <a:gd name="T24" fmla="*/ 354 w 382"/>
                  <a:gd name="T25" fmla="*/ 66 h 96"/>
                  <a:gd name="T26" fmla="*/ 384 w 382"/>
                  <a:gd name="T27" fmla="*/ 42 h 96"/>
                  <a:gd name="T28" fmla="*/ 378 w 382"/>
                  <a:gd name="T29" fmla="*/ 42 h 96"/>
                  <a:gd name="T30" fmla="*/ 348 w 382"/>
                  <a:gd name="T31" fmla="*/ 66 h 96"/>
                  <a:gd name="T32" fmla="*/ 307 w 382"/>
                  <a:gd name="T33" fmla="*/ 78 h 96"/>
                  <a:gd name="T34" fmla="*/ 265 w 382"/>
                  <a:gd name="T35" fmla="*/ 90 h 96"/>
                  <a:gd name="T36" fmla="*/ 211 w 382"/>
                  <a:gd name="T37" fmla="*/ 96 h 96"/>
                  <a:gd name="T38" fmla="*/ 211 w 382"/>
                  <a:gd name="T39" fmla="*/ 96 h 9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9" name="Freeform 56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>
                  <a:gd name="T0" fmla="*/ 174 w 258"/>
                  <a:gd name="T1" fmla="*/ 0 h 54"/>
                  <a:gd name="T2" fmla="*/ 216 w 258"/>
                  <a:gd name="T3" fmla="*/ 6 h 54"/>
                  <a:gd name="T4" fmla="*/ 258 w 258"/>
                  <a:gd name="T5" fmla="*/ 12 h 54"/>
                  <a:gd name="T6" fmla="*/ 252 w 258"/>
                  <a:gd name="T7" fmla="*/ 6 h 54"/>
                  <a:gd name="T8" fmla="*/ 216 w 258"/>
                  <a:gd name="T9" fmla="*/ 0 h 54"/>
                  <a:gd name="T10" fmla="*/ 174 w 258"/>
                  <a:gd name="T11" fmla="*/ 0 h 54"/>
                  <a:gd name="T12" fmla="*/ 120 w 258"/>
                  <a:gd name="T13" fmla="*/ 6 h 54"/>
                  <a:gd name="T14" fmla="*/ 78 w 258"/>
                  <a:gd name="T15" fmla="*/ 12 h 54"/>
                  <a:gd name="T16" fmla="*/ 36 w 258"/>
                  <a:gd name="T17" fmla="*/ 30 h 54"/>
                  <a:gd name="T18" fmla="*/ 0 w 258"/>
                  <a:gd name="T19" fmla="*/ 48 h 54"/>
                  <a:gd name="T20" fmla="*/ 6 w 258"/>
                  <a:gd name="T21" fmla="*/ 54 h 54"/>
                  <a:gd name="T22" fmla="*/ 36 w 258"/>
                  <a:gd name="T23" fmla="*/ 36 h 54"/>
                  <a:gd name="T24" fmla="*/ 78 w 258"/>
                  <a:gd name="T25" fmla="*/ 18 h 54"/>
                  <a:gd name="T26" fmla="*/ 120 w 258"/>
                  <a:gd name="T27" fmla="*/ 6 h 54"/>
                  <a:gd name="T28" fmla="*/ 174 w 258"/>
                  <a:gd name="T29" fmla="*/ 0 h 54"/>
                  <a:gd name="T30" fmla="*/ 174 w 258"/>
                  <a:gd name="T31" fmla="*/ 0 h 5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0" name="Freeform 57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>
                  <a:gd name="T0" fmla="*/ 54 w 60"/>
                  <a:gd name="T1" fmla="*/ 90 h 156"/>
                  <a:gd name="T2" fmla="*/ 48 w 60"/>
                  <a:gd name="T3" fmla="*/ 126 h 156"/>
                  <a:gd name="T4" fmla="*/ 24 w 60"/>
                  <a:gd name="T5" fmla="*/ 156 h 156"/>
                  <a:gd name="T6" fmla="*/ 30 w 60"/>
                  <a:gd name="T7" fmla="*/ 156 h 156"/>
                  <a:gd name="T8" fmla="*/ 54 w 60"/>
                  <a:gd name="T9" fmla="*/ 126 h 156"/>
                  <a:gd name="T10" fmla="*/ 60 w 60"/>
                  <a:gd name="T11" fmla="*/ 90 h 156"/>
                  <a:gd name="T12" fmla="*/ 54 w 60"/>
                  <a:gd name="T13" fmla="*/ 66 h 156"/>
                  <a:gd name="T14" fmla="*/ 48 w 60"/>
                  <a:gd name="T15" fmla="*/ 42 h 156"/>
                  <a:gd name="T16" fmla="*/ 30 w 60"/>
                  <a:gd name="T17" fmla="*/ 18 h 156"/>
                  <a:gd name="T18" fmla="*/ 6 w 60"/>
                  <a:gd name="T19" fmla="*/ 0 h 156"/>
                  <a:gd name="T20" fmla="*/ 0 w 60"/>
                  <a:gd name="T21" fmla="*/ 6 h 156"/>
                  <a:gd name="T22" fmla="*/ 24 w 60"/>
                  <a:gd name="T23" fmla="*/ 24 h 156"/>
                  <a:gd name="T24" fmla="*/ 42 w 60"/>
                  <a:gd name="T25" fmla="*/ 42 h 156"/>
                  <a:gd name="T26" fmla="*/ 48 w 60"/>
                  <a:gd name="T27" fmla="*/ 66 h 156"/>
                  <a:gd name="T28" fmla="*/ 54 w 60"/>
                  <a:gd name="T29" fmla="*/ 90 h 156"/>
                  <a:gd name="T30" fmla="*/ 54 w 60"/>
                  <a:gd name="T31" fmla="*/ 90 h 15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1" name="Freeform 58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>
                  <a:gd name="T0" fmla="*/ 114 w 192"/>
                  <a:gd name="T1" fmla="*/ 12 h 18"/>
                  <a:gd name="T2" fmla="*/ 72 w 192"/>
                  <a:gd name="T3" fmla="*/ 6 h 18"/>
                  <a:gd name="T4" fmla="*/ 30 w 192"/>
                  <a:gd name="T5" fmla="*/ 0 h 18"/>
                  <a:gd name="T6" fmla="*/ 0 w 192"/>
                  <a:gd name="T7" fmla="*/ 0 h 18"/>
                  <a:gd name="T8" fmla="*/ 54 w 192"/>
                  <a:gd name="T9" fmla="*/ 12 h 18"/>
                  <a:gd name="T10" fmla="*/ 114 w 192"/>
                  <a:gd name="T11" fmla="*/ 18 h 18"/>
                  <a:gd name="T12" fmla="*/ 156 w 192"/>
                  <a:gd name="T13" fmla="*/ 18 h 18"/>
                  <a:gd name="T14" fmla="*/ 192 w 192"/>
                  <a:gd name="T15" fmla="*/ 12 h 18"/>
                  <a:gd name="T16" fmla="*/ 186 w 192"/>
                  <a:gd name="T17" fmla="*/ 0 h 18"/>
                  <a:gd name="T18" fmla="*/ 150 w 192"/>
                  <a:gd name="T19" fmla="*/ 6 h 18"/>
                  <a:gd name="T20" fmla="*/ 114 w 192"/>
                  <a:gd name="T21" fmla="*/ 12 h 18"/>
                  <a:gd name="T22" fmla="*/ 114 w 192"/>
                  <a:gd name="T23" fmla="*/ 12 h 1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2" name="Freeform 59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>
                  <a:gd name="T0" fmla="*/ 11 w 161"/>
                  <a:gd name="T1" fmla="*/ 114 h 186"/>
                  <a:gd name="T2" fmla="*/ 17 w 161"/>
                  <a:gd name="T3" fmla="*/ 96 h 186"/>
                  <a:gd name="T4" fmla="*/ 23 w 161"/>
                  <a:gd name="T5" fmla="*/ 78 h 186"/>
                  <a:gd name="T6" fmla="*/ 53 w 161"/>
                  <a:gd name="T7" fmla="*/ 42 h 186"/>
                  <a:gd name="T8" fmla="*/ 101 w 161"/>
                  <a:gd name="T9" fmla="*/ 18 h 186"/>
                  <a:gd name="T10" fmla="*/ 155 w 161"/>
                  <a:gd name="T11" fmla="*/ 6 h 186"/>
                  <a:gd name="T12" fmla="*/ 161 w 161"/>
                  <a:gd name="T13" fmla="*/ 0 h 186"/>
                  <a:gd name="T14" fmla="*/ 95 w 161"/>
                  <a:gd name="T15" fmla="*/ 12 h 186"/>
                  <a:gd name="T16" fmla="*/ 47 w 161"/>
                  <a:gd name="T17" fmla="*/ 36 h 186"/>
                  <a:gd name="T18" fmla="*/ 11 w 161"/>
                  <a:gd name="T19" fmla="*/ 72 h 186"/>
                  <a:gd name="T20" fmla="*/ 5 w 161"/>
                  <a:gd name="T21" fmla="*/ 90 h 186"/>
                  <a:gd name="T22" fmla="*/ 0 w 161"/>
                  <a:gd name="T23" fmla="*/ 114 h 186"/>
                  <a:gd name="T24" fmla="*/ 11 w 161"/>
                  <a:gd name="T25" fmla="*/ 150 h 186"/>
                  <a:gd name="T26" fmla="*/ 23 w 161"/>
                  <a:gd name="T27" fmla="*/ 168 h 186"/>
                  <a:gd name="T28" fmla="*/ 41 w 161"/>
                  <a:gd name="T29" fmla="*/ 186 h 186"/>
                  <a:gd name="T30" fmla="*/ 65 w 161"/>
                  <a:gd name="T31" fmla="*/ 186 h 186"/>
                  <a:gd name="T32" fmla="*/ 41 w 161"/>
                  <a:gd name="T33" fmla="*/ 168 h 186"/>
                  <a:gd name="T34" fmla="*/ 23 w 161"/>
                  <a:gd name="T35" fmla="*/ 150 h 186"/>
                  <a:gd name="T36" fmla="*/ 17 w 161"/>
                  <a:gd name="T37" fmla="*/ 132 h 186"/>
                  <a:gd name="T38" fmla="*/ 11 w 161"/>
                  <a:gd name="T39" fmla="*/ 114 h 186"/>
                  <a:gd name="T40" fmla="*/ 11 w 161"/>
                  <a:gd name="T41" fmla="*/ 114 h 18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3" name="Freeform 60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>
                  <a:gd name="T0" fmla="*/ 0 w 185"/>
                  <a:gd name="T1" fmla="*/ 6 h 210"/>
                  <a:gd name="T2" fmla="*/ 66 w 185"/>
                  <a:gd name="T3" fmla="*/ 12 h 210"/>
                  <a:gd name="T4" fmla="*/ 121 w 185"/>
                  <a:gd name="T5" fmla="*/ 36 h 210"/>
                  <a:gd name="T6" fmla="*/ 157 w 185"/>
                  <a:gd name="T7" fmla="*/ 72 h 210"/>
                  <a:gd name="T8" fmla="*/ 163 w 185"/>
                  <a:gd name="T9" fmla="*/ 90 h 210"/>
                  <a:gd name="T10" fmla="*/ 169 w 185"/>
                  <a:gd name="T11" fmla="*/ 114 h 210"/>
                  <a:gd name="T12" fmla="*/ 163 w 185"/>
                  <a:gd name="T13" fmla="*/ 138 h 210"/>
                  <a:gd name="T14" fmla="*/ 151 w 185"/>
                  <a:gd name="T15" fmla="*/ 162 h 210"/>
                  <a:gd name="T16" fmla="*/ 121 w 185"/>
                  <a:gd name="T17" fmla="*/ 180 h 210"/>
                  <a:gd name="T18" fmla="*/ 90 w 185"/>
                  <a:gd name="T19" fmla="*/ 198 h 210"/>
                  <a:gd name="T20" fmla="*/ 98 w 185"/>
                  <a:gd name="T21" fmla="*/ 210 h 210"/>
                  <a:gd name="T22" fmla="*/ 133 w 185"/>
                  <a:gd name="T23" fmla="*/ 192 h 210"/>
                  <a:gd name="T24" fmla="*/ 163 w 185"/>
                  <a:gd name="T25" fmla="*/ 168 h 210"/>
                  <a:gd name="T26" fmla="*/ 181 w 185"/>
                  <a:gd name="T27" fmla="*/ 144 h 210"/>
                  <a:gd name="T28" fmla="*/ 187 w 185"/>
                  <a:gd name="T29" fmla="*/ 114 h 210"/>
                  <a:gd name="T30" fmla="*/ 181 w 185"/>
                  <a:gd name="T31" fmla="*/ 90 h 210"/>
                  <a:gd name="T32" fmla="*/ 175 w 185"/>
                  <a:gd name="T33" fmla="*/ 66 h 210"/>
                  <a:gd name="T34" fmla="*/ 157 w 185"/>
                  <a:gd name="T35" fmla="*/ 48 h 210"/>
                  <a:gd name="T36" fmla="*/ 133 w 185"/>
                  <a:gd name="T37" fmla="*/ 30 h 210"/>
                  <a:gd name="T38" fmla="*/ 72 w 185"/>
                  <a:gd name="T39" fmla="*/ 6 h 210"/>
                  <a:gd name="T40" fmla="*/ 0 w 185"/>
                  <a:gd name="T41" fmla="*/ 0 h 210"/>
                  <a:gd name="T42" fmla="*/ 0 w 185"/>
                  <a:gd name="T43" fmla="*/ 6 h 210"/>
                  <a:gd name="T44" fmla="*/ 0 w 185"/>
                  <a:gd name="T45" fmla="*/ 6 h 210"/>
                  <a:gd name="T46" fmla="*/ 0 w 185"/>
                  <a:gd name="T47" fmla="*/ 6 h 210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4" name="Freeform 61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>
                  <a:gd name="T0" fmla="*/ 150 w 299"/>
                  <a:gd name="T1" fmla="*/ 0 h 186"/>
                  <a:gd name="T2" fmla="*/ 90 w 299"/>
                  <a:gd name="T3" fmla="*/ 6 h 186"/>
                  <a:gd name="T4" fmla="*/ 42 w 299"/>
                  <a:gd name="T5" fmla="*/ 30 h 186"/>
                  <a:gd name="T6" fmla="*/ 12 w 299"/>
                  <a:gd name="T7" fmla="*/ 54 h 186"/>
                  <a:gd name="T8" fmla="*/ 6 w 299"/>
                  <a:gd name="T9" fmla="*/ 72 h 186"/>
                  <a:gd name="T10" fmla="*/ 0 w 299"/>
                  <a:gd name="T11" fmla="*/ 90 h 186"/>
                  <a:gd name="T12" fmla="*/ 6 w 299"/>
                  <a:gd name="T13" fmla="*/ 108 h 186"/>
                  <a:gd name="T14" fmla="*/ 12 w 299"/>
                  <a:gd name="T15" fmla="*/ 126 h 186"/>
                  <a:gd name="T16" fmla="*/ 42 w 299"/>
                  <a:gd name="T17" fmla="*/ 156 h 186"/>
                  <a:gd name="T18" fmla="*/ 90 w 299"/>
                  <a:gd name="T19" fmla="*/ 180 h 186"/>
                  <a:gd name="T20" fmla="*/ 150 w 299"/>
                  <a:gd name="T21" fmla="*/ 186 h 186"/>
                  <a:gd name="T22" fmla="*/ 209 w 299"/>
                  <a:gd name="T23" fmla="*/ 180 h 186"/>
                  <a:gd name="T24" fmla="*/ 257 w 299"/>
                  <a:gd name="T25" fmla="*/ 156 h 186"/>
                  <a:gd name="T26" fmla="*/ 287 w 299"/>
                  <a:gd name="T27" fmla="*/ 126 h 186"/>
                  <a:gd name="T28" fmla="*/ 299 w 299"/>
                  <a:gd name="T29" fmla="*/ 108 h 186"/>
                  <a:gd name="T30" fmla="*/ 299 w 299"/>
                  <a:gd name="T31" fmla="*/ 90 h 186"/>
                  <a:gd name="T32" fmla="*/ 299 w 299"/>
                  <a:gd name="T33" fmla="*/ 72 h 186"/>
                  <a:gd name="T34" fmla="*/ 287 w 299"/>
                  <a:gd name="T35" fmla="*/ 54 h 186"/>
                  <a:gd name="T36" fmla="*/ 257 w 299"/>
                  <a:gd name="T37" fmla="*/ 30 h 186"/>
                  <a:gd name="T38" fmla="*/ 209 w 299"/>
                  <a:gd name="T39" fmla="*/ 6 h 186"/>
                  <a:gd name="T40" fmla="*/ 150 w 299"/>
                  <a:gd name="T41" fmla="*/ 0 h 186"/>
                  <a:gd name="T42" fmla="*/ 150 w 299"/>
                  <a:gd name="T43" fmla="*/ 0 h 186"/>
                  <a:gd name="T44" fmla="*/ 150 w 299"/>
                  <a:gd name="T45" fmla="*/ 180 h 186"/>
                  <a:gd name="T46" fmla="*/ 96 w 299"/>
                  <a:gd name="T47" fmla="*/ 174 h 186"/>
                  <a:gd name="T48" fmla="*/ 48 w 299"/>
                  <a:gd name="T49" fmla="*/ 156 h 186"/>
                  <a:gd name="T50" fmla="*/ 18 w 299"/>
                  <a:gd name="T51" fmla="*/ 126 h 186"/>
                  <a:gd name="T52" fmla="*/ 12 w 299"/>
                  <a:gd name="T53" fmla="*/ 108 h 186"/>
                  <a:gd name="T54" fmla="*/ 6 w 299"/>
                  <a:gd name="T55" fmla="*/ 90 h 186"/>
                  <a:gd name="T56" fmla="*/ 12 w 299"/>
                  <a:gd name="T57" fmla="*/ 72 h 186"/>
                  <a:gd name="T58" fmla="*/ 18 w 299"/>
                  <a:gd name="T59" fmla="*/ 54 h 186"/>
                  <a:gd name="T60" fmla="*/ 48 w 299"/>
                  <a:gd name="T61" fmla="*/ 30 h 186"/>
                  <a:gd name="T62" fmla="*/ 96 w 299"/>
                  <a:gd name="T63" fmla="*/ 12 h 186"/>
                  <a:gd name="T64" fmla="*/ 150 w 299"/>
                  <a:gd name="T65" fmla="*/ 6 h 186"/>
                  <a:gd name="T66" fmla="*/ 203 w 299"/>
                  <a:gd name="T67" fmla="*/ 12 h 186"/>
                  <a:gd name="T68" fmla="*/ 251 w 299"/>
                  <a:gd name="T69" fmla="*/ 30 h 186"/>
                  <a:gd name="T70" fmla="*/ 281 w 299"/>
                  <a:gd name="T71" fmla="*/ 54 h 186"/>
                  <a:gd name="T72" fmla="*/ 293 w 299"/>
                  <a:gd name="T73" fmla="*/ 72 h 186"/>
                  <a:gd name="T74" fmla="*/ 293 w 299"/>
                  <a:gd name="T75" fmla="*/ 90 h 186"/>
                  <a:gd name="T76" fmla="*/ 293 w 299"/>
                  <a:gd name="T77" fmla="*/ 108 h 186"/>
                  <a:gd name="T78" fmla="*/ 281 w 299"/>
                  <a:gd name="T79" fmla="*/ 126 h 186"/>
                  <a:gd name="T80" fmla="*/ 251 w 299"/>
                  <a:gd name="T81" fmla="*/ 156 h 186"/>
                  <a:gd name="T82" fmla="*/ 203 w 299"/>
                  <a:gd name="T83" fmla="*/ 174 h 186"/>
                  <a:gd name="T84" fmla="*/ 150 w 299"/>
                  <a:gd name="T85" fmla="*/ 180 h 186"/>
                  <a:gd name="T86" fmla="*/ 150 w 299"/>
                  <a:gd name="T87" fmla="*/ 180 h 18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45" name="Group 62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1046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7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8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9" name="Oval 66"/>
                <p:cNvSpPr>
                  <a:spLocks noChangeArrowheads="1"/>
                </p:cNvSpPr>
                <p:nvPr userDrawn="1"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300099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0100" name="Rectangle 6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0101" name="Rectangle 6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0102" name="Rectangle 7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0103" name="Rectangle 7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0B3E3EA5-04DB-4AB7-8133-030ECCE839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952" r:id="rId1"/>
    <p:sldLayoutId id="2147483942" r:id="rId2"/>
    <p:sldLayoutId id="2147483943" r:id="rId3"/>
    <p:sldLayoutId id="2147483944" r:id="rId4"/>
    <p:sldLayoutId id="2147483945" r:id="rId5"/>
    <p:sldLayoutId id="2147483946" r:id="rId6"/>
    <p:sldLayoutId id="2147483947" r:id="rId7"/>
    <p:sldLayoutId id="2147483948" r:id="rId8"/>
    <p:sldLayoutId id="2147483949" r:id="rId9"/>
    <p:sldLayoutId id="2147483950" r:id="rId10"/>
    <p:sldLayoutId id="2147483951" r:id="rId11"/>
  </p:sldLayoutIdLst>
  <p:transition spd="slow">
    <p:newsflash/>
    <p:sndAc>
      <p:stSnd>
        <p:snd r:embed="rId1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 C 0.007 -0.01333  0.014 -0.028  0.021 -0.04667  C 0.04 -0.1  0.045 -0.152  0.031 -0.16  C 0.017 -0.16933  -0.01 -0.132  -0.029 -0.07867  C -0.039 -0.05067  -0.045 -0.024  -0.047 -0.004  C -0.05 0.012  -0.051 0.028  -0.051 0.04667  C -0.051 0.10667  -0.038 0.156  -0.023 0.156  C -0.008 0.156  0.005 0.10667  0.005 0.04667  C 0.005 0.01867  0.002 -0.008  -0.003 -0.02667  C -0.005 -0.04267  -0.01 -0.06  -0.016 -0.07733  C -0.036 -0.132  -0.063 -0.16933  -0.077 -0.16  C -0.091 -0.15067  -0.086 -0.1  -0.066 -0.04533  C -0.058 -0.02  -0.047 0.00133  -0.036 0.016  C -0.028 0.02933  -0.019 0.04133  -0.007 0.05333  C 0.029 0.092  0.065 0.10933  0.075 0.09333  C 0.084 0.07733  0.064 0.03333  0.028 -0.004  C 0.013 -0.02  -0.003 -0.032  -0.016 -0.04  C -0.028 -0.048  -0.043 -0.05467  -0.059 -0.05867  C -0.103 -0.072  -0.141 -0.068  -0.144 -0.04667  C -0.148 -0.02667  -0.115 0.0  -0.071 0.01333  C -0.051 0.01867  -0.032 0.02133  -0.017 0.02  C -0.004 0.02  0.01 0.01733  0.025 0.01333  C 0.069 0.0  0.102 -0.028  0.098 -0.048  C 0.095 -0.068  0.057 -0.07333  0.013 -0.06  C -0.008 -0.05333  -0.027 -0.044  -0.04 -0.03333  C -0.051 -0.02533  -0.062 -0.016  -0.074 -0.004  C -0.109 0.03467  -0.13 0.07733  -0.12 0.09333  C -0.111 0.10933  -0.074 0.092  -0.039 0.05467  C -0.022 0.036  -0.008 0.01733  0.0 0.0  Z" pathEditMode="relative">
                                      <p:cBhvr>
                                        <p:cTn id="6" dur="12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0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0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98" decel="100000" fill="hold"/>
                                        <p:tgtEl>
                                          <p:spTgt spid="300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300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0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0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98" decel="100000" fill="hold"/>
                                        <p:tgtEl>
                                          <p:spTgt spid="300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300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0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0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98" decel="100000" fill="hold"/>
                                        <p:tgtEl>
                                          <p:spTgt spid="300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300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0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0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98" decel="100000" fill="hold"/>
                                        <p:tgtEl>
                                          <p:spTgt spid="300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300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0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0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98" decel="100000" fill="hold"/>
                                        <p:tgtEl>
                                          <p:spTgt spid="300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300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0099" grpId="0"/>
      <p:bldP spid="300100" grpId="0" build="p">
        <p:tmplLst>
          <p:tmpl lvl="1">
            <p:tnLst>
              <p:par>
                <p:cTn presetID="37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01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00100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0010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898" decel="100000" fill="hold"/>
                        <p:tgtEl>
                          <p:spTgt spid="30010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1"/>
                          </p:val>
                        </p:tav>
                        <p:tav tm="100000">
                          <p:val>
                            <p:strVal val="#ppt_y-.03"/>
                          </p:val>
                        </p:tav>
                      </p:tavLst>
                    </p:anim>
                    <p:anim calcmode="lin" valueType="num">
                      <p:cBhvr>
                        <p:cTn dur="100" accel="100000" fill="hold">
                          <p:stCondLst>
                            <p:cond delay="898"/>
                          </p:stCondLst>
                        </p:cTn>
                        <p:tgtEl>
                          <p:spTgt spid="30010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03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3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01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00100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0010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898" decel="100000" fill="hold"/>
                        <p:tgtEl>
                          <p:spTgt spid="30010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1"/>
                          </p:val>
                        </p:tav>
                        <p:tav tm="100000">
                          <p:val>
                            <p:strVal val="#ppt_y-.03"/>
                          </p:val>
                        </p:tav>
                      </p:tavLst>
                    </p:anim>
                    <p:anim calcmode="lin" valueType="num">
                      <p:cBhvr>
                        <p:cTn dur="100" accel="100000" fill="hold">
                          <p:stCondLst>
                            <p:cond delay="898"/>
                          </p:stCondLst>
                        </p:cTn>
                        <p:tgtEl>
                          <p:spTgt spid="30010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03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3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01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00100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0010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898" decel="100000" fill="hold"/>
                        <p:tgtEl>
                          <p:spTgt spid="30010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1"/>
                          </p:val>
                        </p:tav>
                        <p:tav tm="100000">
                          <p:val>
                            <p:strVal val="#ppt_y-.03"/>
                          </p:val>
                        </p:tav>
                      </p:tavLst>
                    </p:anim>
                    <p:anim calcmode="lin" valueType="num">
                      <p:cBhvr>
                        <p:cTn dur="100" accel="100000" fill="hold">
                          <p:stCondLst>
                            <p:cond delay="898"/>
                          </p:stCondLst>
                        </p:cTn>
                        <p:tgtEl>
                          <p:spTgt spid="30010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03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3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01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00100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0010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898" decel="100000" fill="hold"/>
                        <p:tgtEl>
                          <p:spTgt spid="30010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1"/>
                          </p:val>
                        </p:tav>
                        <p:tav tm="100000">
                          <p:val>
                            <p:strVal val="#ppt_y-.03"/>
                          </p:val>
                        </p:tav>
                      </p:tavLst>
                    </p:anim>
                    <p:anim calcmode="lin" valueType="num">
                      <p:cBhvr>
                        <p:cTn dur="100" accel="100000" fill="hold">
                          <p:stCondLst>
                            <p:cond delay="898"/>
                          </p:stCondLst>
                        </p:cTn>
                        <p:tgtEl>
                          <p:spTgt spid="30010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03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3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010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00100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0010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898" decel="100000" fill="hold"/>
                        <p:tgtEl>
                          <p:spTgt spid="30010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1"/>
                          </p:val>
                        </p:tav>
                        <p:tav tm="100000">
                          <p:val>
                            <p:strVal val="#ppt_y-.03"/>
                          </p:val>
                        </p:tav>
                      </p:tavLst>
                    </p:anim>
                    <p:anim calcmode="lin" valueType="num">
                      <p:cBhvr>
                        <p:cTn dur="100" accel="100000" fill="hold">
                          <p:stCondLst>
                            <p:cond delay="898"/>
                          </p:stCondLst>
                        </p:cTn>
                        <p:tgtEl>
                          <p:spTgt spid="30010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03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Ø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elopsittacus_undulatus.jpg" TargetMode="External"/><Relationship Id="rId3" Type="http://schemas.openxmlformats.org/officeDocument/2006/relationships/hyperlink" Target="http://cs.wikipedia.org/wiki/Soubor:Laitche-P013.jpg" TargetMode="External"/><Relationship Id="rId7" Type="http://schemas.openxmlformats.org/officeDocument/2006/relationships/hyperlink" Target="http://cs.wikipedia.org/wiki/Soubor:Mor%C4%8De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wo_adult_Guinea_Pigs_(Cavia_porcellus).jpg" TargetMode="External"/><Relationship Id="rId11" Type="http://schemas.openxmlformats.org/officeDocument/2006/relationships/hyperlink" Target="http://cs.wikipedia.org/wiki/Soubor:Kr%C3%B3liki_kalifornijskie_666.jpg" TargetMode="External"/><Relationship Id="rId5" Type="http://schemas.openxmlformats.org/officeDocument/2006/relationships/hyperlink" Target="http://cs.wikipedia.org/wiki/Soubor:Kitten-kasimir-in-hand.jpg" TargetMode="External"/><Relationship Id="rId10" Type="http://schemas.openxmlformats.org/officeDocument/2006/relationships/hyperlink" Target="http://cs.wikipedia.org/wiki/Soubor:Tukki-Pako.JPG" TargetMode="External"/><Relationship Id="rId4" Type="http://schemas.openxmlformats.org/officeDocument/2006/relationships/hyperlink" Target="http://upload.wikimedia.org/wikipedia/commons/1/1b/Black_and_white_housecat_curled_up.jpg" TargetMode="External"/><Relationship Id="rId9" Type="http://schemas.openxmlformats.org/officeDocument/2006/relationships/hyperlink" Target="http://cs.wikipedia.org/wiki/Soubor:Andulka_pri_peci_o_sve_peri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775" y="404813"/>
            <a:ext cx="3697288" cy="1066800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3851275" y="2462213"/>
            <a:ext cx="4608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latin typeface="Times New Roman" pitchFamily="18" charset="0"/>
              </a:rPr>
              <a:t>VY__III/2__INOVACE__140</a:t>
            </a:r>
          </a:p>
        </p:txBody>
      </p:sp>
      <p:sp>
        <p:nvSpPr>
          <p:cNvPr id="3076" name="WordArt 5"/>
          <p:cNvSpPr>
            <a:spLocks noChangeArrowheads="1" noChangeShapeType="1" noTextEdit="1"/>
          </p:cNvSpPr>
          <p:nvPr/>
        </p:nvSpPr>
        <p:spPr bwMode="auto">
          <a:xfrm>
            <a:off x="3635375" y="4365625"/>
            <a:ext cx="1990725" cy="5238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solidFill>
                  <a:srgbClr val="FFCC00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ZVÍŘATA</a:t>
            </a:r>
          </a:p>
        </p:txBody>
      </p:sp>
      <p:sp>
        <p:nvSpPr>
          <p:cNvPr id="3077" name="Text Box 7"/>
          <p:cNvSpPr txBox="1">
            <a:spLocks noChangeArrowheads="1"/>
          </p:cNvSpPr>
          <p:nvPr/>
        </p:nvSpPr>
        <p:spPr bwMode="auto">
          <a:xfrm>
            <a:off x="3616325" y="3398838"/>
            <a:ext cx="19050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PRVOUKA</a:t>
            </a: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/>
          <p:cNvGrpSpPr>
            <a:grpSpLocks/>
          </p:cNvGrpSpPr>
          <p:nvPr/>
        </p:nvGrpSpPr>
        <p:grpSpPr bwMode="auto">
          <a:xfrm>
            <a:off x="1116013" y="765175"/>
            <a:ext cx="7085012" cy="5561013"/>
            <a:chOff x="720" y="528"/>
            <a:chExt cx="4463" cy="3503"/>
          </a:xfrm>
        </p:grpSpPr>
        <p:grpSp>
          <p:nvGrpSpPr>
            <p:cNvPr id="4099" name="Group 3"/>
            <p:cNvGrpSpPr>
              <a:grpSpLocks/>
            </p:cNvGrpSpPr>
            <p:nvPr/>
          </p:nvGrpSpPr>
          <p:grpSpPr bwMode="auto">
            <a:xfrm>
              <a:off x="721" y="529"/>
              <a:ext cx="4460" cy="3500"/>
              <a:chOff x="721" y="529"/>
              <a:chExt cx="4460" cy="3500"/>
            </a:xfrm>
          </p:grpSpPr>
          <p:grpSp>
            <p:nvGrpSpPr>
              <p:cNvPr id="4101" name="Group 4"/>
              <p:cNvGrpSpPr>
                <a:grpSpLocks/>
              </p:cNvGrpSpPr>
              <p:nvPr/>
            </p:nvGrpSpPr>
            <p:grpSpPr bwMode="auto">
              <a:xfrm>
                <a:off x="721" y="529"/>
                <a:ext cx="837" cy="271"/>
                <a:chOff x="721" y="529"/>
                <a:chExt cx="837" cy="271"/>
              </a:xfrm>
            </p:grpSpPr>
            <p:sp>
              <p:nvSpPr>
                <p:cNvPr id="4171" name="Rectangle 5"/>
                <p:cNvSpPr>
                  <a:spLocks noChangeArrowheads="1"/>
                </p:cNvSpPr>
                <p:nvPr/>
              </p:nvSpPr>
              <p:spPr bwMode="auto">
                <a:xfrm>
                  <a:off x="748" y="529"/>
                  <a:ext cx="783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Autor DUM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72" name="Rectangle 6"/>
                <p:cNvSpPr>
                  <a:spLocks noChangeArrowheads="1"/>
                </p:cNvSpPr>
                <p:nvPr/>
              </p:nvSpPr>
              <p:spPr bwMode="auto">
                <a:xfrm>
                  <a:off x="721" y="529"/>
                  <a:ext cx="837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2" name="Group 7"/>
              <p:cNvGrpSpPr>
                <a:grpSpLocks/>
              </p:cNvGrpSpPr>
              <p:nvPr/>
            </p:nvGrpSpPr>
            <p:grpSpPr bwMode="auto">
              <a:xfrm>
                <a:off x="1559" y="529"/>
                <a:ext cx="3622" cy="271"/>
                <a:chOff x="1559" y="529"/>
                <a:chExt cx="3622" cy="271"/>
              </a:xfrm>
            </p:grpSpPr>
            <p:sp>
              <p:nvSpPr>
                <p:cNvPr id="4169" name="Rectangle 8"/>
                <p:cNvSpPr>
                  <a:spLocks noChangeArrowheads="1"/>
                </p:cNvSpPr>
                <p:nvPr/>
              </p:nvSpPr>
              <p:spPr bwMode="auto">
                <a:xfrm>
                  <a:off x="1586" y="529"/>
                  <a:ext cx="3569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Mgr. </a:t>
                  </a:r>
                  <a:r>
                    <a:rPr lang="cs-CZ" sz="1200">
                      <a:latin typeface="Times New Roman" pitchFamily="18" charset="0"/>
                    </a:rPr>
                    <a:t>Petra Válková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</a:endParaRPr>
                </a:p>
              </p:txBody>
            </p:sp>
            <p:sp>
              <p:nvSpPr>
                <p:cNvPr id="4170" name="Rectangle 9"/>
                <p:cNvSpPr>
                  <a:spLocks noChangeArrowheads="1"/>
                </p:cNvSpPr>
                <p:nvPr/>
              </p:nvSpPr>
              <p:spPr bwMode="auto">
                <a:xfrm>
                  <a:off x="1559" y="529"/>
                  <a:ext cx="3622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3" name="Group 10"/>
              <p:cNvGrpSpPr>
                <a:grpSpLocks/>
              </p:cNvGrpSpPr>
              <p:nvPr/>
            </p:nvGrpSpPr>
            <p:grpSpPr bwMode="auto">
              <a:xfrm>
                <a:off x="721" y="801"/>
                <a:ext cx="837" cy="271"/>
                <a:chOff x="721" y="801"/>
                <a:chExt cx="837" cy="271"/>
              </a:xfrm>
            </p:grpSpPr>
            <p:sp>
              <p:nvSpPr>
                <p:cNvPr id="4167" name="Rectangle 11"/>
                <p:cNvSpPr>
                  <a:spLocks noChangeArrowheads="1"/>
                </p:cNvSpPr>
                <p:nvPr/>
              </p:nvSpPr>
              <p:spPr bwMode="auto">
                <a:xfrm>
                  <a:off x="748" y="801"/>
                  <a:ext cx="783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Datum (období) vzniku DUM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68" name="Rectangle 12"/>
                <p:cNvSpPr>
                  <a:spLocks noChangeArrowheads="1"/>
                </p:cNvSpPr>
                <p:nvPr/>
              </p:nvSpPr>
              <p:spPr bwMode="auto">
                <a:xfrm>
                  <a:off x="721" y="801"/>
                  <a:ext cx="837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4" name="Group 13"/>
              <p:cNvGrpSpPr>
                <a:grpSpLocks/>
              </p:cNvGrpSpPr>
              <p:nvPr/>
            </p:nvGrpSpPr>
            <p:grpSpPr bwMode="auto">
              <a:xfrm>
                <a:off x="1559" y="801"/>
                <a:ext cx="3622" cy="271"/>
                <a:chOff x="1559" y="801"/>
                <a:chExt cx="3622" cy="271"/>
              </a:xfrm>
            </p:grpSpPr>
            <p:sp>
              <p:nvSpPr>
                <p:cNvPr id="4165" name="Rectangle 14"/>
                <p:cNvSpPr>
                  <a:spLocks noChangeArrowheads="1"/>
                </p:cNvSpPr>
                <p:nvPr/>
              </p:nvSpPr>
              <p:spPr bwMode="auto">
                <a:xfrm>
                  <a:off x="1586" y="801"/>
                  <a:ext cx="3569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</a:rPr>
                    <a:t>03. 01. 2013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</a:endParaRPr>
                </a:p>
              </p:txBody>
            </p:sp>
            <p:sp>
              <p:nvSpPr>
                <p:cNvPr id="4166" name="Rectangle 15"/>
                <p:cNvSpPr>
                  <a:spLocks noChangeArrowheads="1"/>
                </p:cNvSpPr>
                <p:nvPr/>
              </p:nvSpPr>
              <p:spPr bwMode="auto">
                <a:xfrm>
                  <a:off x="1559" y="801"/>
                  <a:ext cx="3622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5" name="Group 16"/>
              <p:cNvGrpSpPr>
                <a:grpSpLocks/>
              </p:cNvGrpSpPr>
              <p:nvPr/>
            </p:nvGrpSpPr>
            <p:grpSpPr bwMode="auto">
              <a:xfrm>
                <a:off x="721" y="1074"/>
                <a:ext cx="837" cy="271"/>
                <a:chOff x="721" y="1074"/>
                <a:chExt cx="837" cy="271"/>
              </a:xfrm>
            </p:grpSpPr>
            <p:sp>
              <p:nvSpPr>
                <p:cNvPr id="4163" name="Rectangle 17"/>
                <p:cNvSpPr>
                  <a:spLocks noChangeArrowheads="1"/>
                </p:cNvSpPr>
                <p:nvPr/>
              </p:nvSpPr>
              <p:spPr bwMode="auto">
                <a:xfrm>
                  <a:off x="748" y="1074"/>
                  <a:ext cx="783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Ročník a typ školy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64" name="Rectangle 18"/>
                <p:cNvSpPr>
                  <a:spLocks noChangeArrowheads="1"/>
                </p:cNvSpPr>
                <p:nvPr/>
              </p:nvSpPr>
              <p:spPr bwMode="auto">
                <a:xfrm>
                  <a:off x="721" y="1074"/>
                  <a:ext cx="837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6" name="Group 19"/>
              <p:cNvGrpSpPr>
                <a:grpSpLocks/>
              </p:cNvGrpSpPr>
              <p:nvPr/>
            </p:nvGrpSpPr>
            <p:grpSpPr bwMode="auto">
              <a:xfrm>
                <a:off x="1559" y="1074"/>
                <a:ext cx="3622" cy="271"/>
                <a:chOff x="1559" y="1074"/>
                <a:chExt cx="3622" cy="271"/>
              </a:xfrm>
            </p:grpSpPr>
            <p:sp>
              <p:nvSpPr>
                <p:cNvPr id="4161" name="Rectangle 20"/>
                <p:cNvSpPr>
                  <a:spLocks noChangeArrowheads="1"/>
                </p:cNvSpPr>
                <p:nvPr/>
              </p:nvSpPr>
              <p:spPr bwMode="auto">
                <a:xfrm>
                  <a:off x="1586" y="1074"/>
                  <a:ext cx="3569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</a:rPr>
                    <a:t>2</a:t>
                  </a: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. ročník ZŠ praktické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0000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62" name="Rectangle 21"/>
                <p:cNvSpPr>
                  <a:spLocks noChangeArrowheads="1"/>
                </p:cNvSpPr>
                <p:nvPr/>
              </p:nvSpPr>
              <p:spPr bwMode="auto">
                <a:xfrm>
                  <a:off x="1559" y="1074"/>
                  <a:ext cx="3622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7" name="Group 22"/>
              <p:cNvGrpSpPr>
                <a:grpSpLocks/>
              </p:cNvGrpSpPr>
              <p:nvPr/>
            </p:nvGrpSpPr>
            <p:grpSpPr bwMode="auto">
              <a:xfrm>
                <a:off x="721" y="1346"/>
                <a:ext cx="837" cy="271"/>
                <a:chOff x="721" y="1346"/>
                <a:chExt cx="837" cy="271"/>
              </a:xfrm>
            </p:grpSpPr>
            <p:sp>
              <p:nvSpPr>
                <p:cNvPr id="4159" name="Rectangle 23"/>
                <p:cNvSpPr>
                  <a:spLocks noChangeArrowheads="1"/>
                </p:cNvSpPr>
                <p:nvPr/>
              </p:nvSpPr>
              <p:spPr bwMode="auto">
                <a:xfrm>
                  <a:off x="748" y="1346"/>
                  <a:ext cx="783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ŠVP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60" name="Rectangle 24"/>
                <p:cNvSpPr>
                  <a:spLocks noChangeArrowheads="1"/>
                </p:cNvSpPr>
                <p:nvPr/>
              </p:nvSpPr>
              <p:spPr bwMode="auto">
                <a:xfrm>
                  <a:off x="721" y="1346"/>
                  <a:ext cx="837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8" name="Group 25"/>
              <p:cNvGrpSpPr>
                <a:grpSpLocks/>
              </p:cNvGrpSpPr>
              <p:nvPr/>
            </p:nvGrpSpPr>
            <p:grpSpPr bwMode="auto">
              <a:xfrm>
                <a:off x="1559" y="1346"/>
                <a:ext cx="3622" cy="271"/>
                <a:chOff x="1559" y="1346"/>
                <a:chExt cx="3622" cy="271"/>
              </a:xfrm>
            </p:grpSpPr>
            <p:sp>
              <p:nvSpPr>
                <p:cNvPr id="4157" name="Rectangle 26"/>
                <p:cNvSpPr>
                  <a:spLocks noChangeArrowheads="1"/>
                </p:cNvSpPr>
                <p:nvPr/>
              </p:nvSpPr>
              <p:spPr bwMode="auto">
                <a:xfrm>
                  <a:off x="1586" y="1346"/>
                  <a:ext cx="3569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„Učíme se pro život“, č.j. 580/07, RVP pro ZV, příloha pro LMP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58" name="Rectangle 27"/>
                <p:cNvSpPr>
                  <a:spLocks noChangeArrowheads="1"/>
                </p:cNvSpPr>
                <p:nvPr/>
              </p:nvSpPr>
              <p:spPr bwMode="auto">
                <a:xfrm>
                  <a:off x="1559" y="1346"/>
                  <a:ext cx="3622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9" name="Group 28"/>
              <p:cNvGrpSpPr>
                <a:grpSpLocks/>
              </p:cNvGrpSpPr>
              <p:nvPr/>
            </p:nvGrpSpPr>
            <p:grpSpPr bwMode="auto">
              <a:xfrm>
                <a:off x="721" y="1618"/>
                <a:ext cx="837" cy="271"/>
                <a:chOff x="721" y="1618"/>
                <a:chExt cx="837" cy="271"/>
              </a:xfrm>
            </p:grpSpPr>
            <p:sp>
              <p:nvSpPr>
                <p:cNvPr id="4155" name="Rectangle 29"/>
                <p:cNvSpPr>
                  <a:spLocks noChangeArrowheads="1"/>
                </p:cNvSpPr>
                <p:nvPr/>
              </p:nvSpPr>
              <p:spPr bwMode="auto">
                <a:xfrm>
                  <a:off x="748" y="1618"/>
                  <a:ext cx="783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Vzdělávací oblast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0000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56" name="Rectangle 30"/>
                <p:cNvSpPr>
                  <a:spLocks noChangeArrowheads="1"/>
                </p:cNvSpPr>
                <p:nvPr/>
              </p:nvSpPr>
              <p:spPr bwMode="auto">
                <a:xfrm>
                  <a:off x="721" y="1618"/>
                  <a:ext cx="837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0" name="Group 31"/>
              <p:cNvGrpSpPr>
                <a:grpSpLocks/>
              </p:cNvGrpSpPr>
              <p:nvPr/>
            </p:nvGrpSpPr>
            <p:grpSpPr bwMode="auto">
              <a:xfrm>
                <a:off x="1559" y="1618"/>
                <a:ext cx="3622" cy="271"/>
                <a:chOff x="1559" y="1618"/>
                <a:chExt cx="3622" cy="271"/>
              </a:xfrm>
            </p:grpSpPr>
            <p:sp>
              <p:nvSpPr>
                <p:cNvPr id="4153" name="Rectangle 32"/>
                <p:cNvSpPr>
                  <a:spLocks noChangeArrowheads="1"/>
                </p:cNvSpPr>
                <p:nvPr/>
              </p:nvSpPr>
              <p:spPr bwMode="auto">
                <a:xfrm>
                  <a:off x="1586" y="1618"/>
                  <a:ext cx="3569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</a:rPr>
                    <a:t>Člověk a jeho svět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0000"/>
                    </a:solidFill>
                    <a:latin typeface="Times New Roman" pitchFamily="18" charset="0"/>
                  </a:endParaRPr>
                </a:p>
              </p:txBody>
            </p:sp>
            <p:sp>
              <p:nvSpPr>
                <p:cNvPr id="4154" name="Rectangle 33"/>
                <p:cNvSpPr>
                  <a:spLocks noChangeArrowheads="1"/>
                </p:cNvSpPr>
                <p:nvPr/>
              </p:nvSpPr>
              <p:spPr bwMode="auto">
                <a:xfrm>
                  <a:off x="1559" y="1618"/>
                  <a:ext cx="3622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1" name="Group 34"/>
              <p:cNvGrpSpPr>
                <a:grpSpLocks/>
              </p:cNvGrpSpPr>
              <p:nvPr/>
            </p:nvGrpSpPr>
            <p:grpSpPr bwMode="auto">
              <a:xfrm>
                <a:off x="721" y="1891"/>
                <a:ext cx="837" cy="271"/>
                <a:chOff x="721" y="1891"/>
                <a:chExt cx="837" cy="271"/>
              </a:xfrm>
            </p:grpSpPr>
            <p:sp>
              <p:nvSpPr>
                <p:cNvPr id="4151" name="Rectangle 35"/>
                <p:cNvSpPr>
                  <a:spLocks noChangeArrowheads="1"/>
                </p:cNvSpPr>
                <p:nvPr/>
              </p:nvSpPr>
              <p:spPr bwMode="auto">
                <a:xfrm>
                  <a:off x="748" y="1891"/>
                  <a:ext cx="783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Vzdělávací obor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52" name="Rectangle 36"/>
                <p:cNvSpPr>
                  <a:spLocks noChangeArrowheads="1"/>
                </p:cNvSpPr>
                <p:nvPr/>
              </p:nvSpPr>
              <p:spPr bwMode="auto">
                <a:xfrm>
                  <a:off x="721" y="1891"/>
                  <a:ext cx="837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2" name="Group 37"/>
              <p:cNvGrpSpPr>
                <a:grpSpLocks/>
              </p:cNvGrpSpPr>
              <p:nvPr/>
            </p:nvGrpSpPr>
            <p:grpSpPr bwMode="auto">
              <a:xfrm>
                <a:off x="1559" y="1891"/>
                <a:ext cx="3622" cy="271"/>
                <a:chOff x="1559" y="1891"/>
                <a:chExt cx="3622" cy="271"/>
              </a:xfrm>
            </p:grpSpPr>
            <p:sp>
              <p:nvSpPr>
                <p:cNvPr id="4149" name="Rectangle 38"/>
                <p:cNvSpPr>
                  <a:spLocks noChangeArrowheads="1"/>
                </p:cNvSpPr>
                <p:nvPr/>
              </p:nvSpPr>
              <p:spPr bwMode="auto">
                <a:xfrm>
                  <a:off x="1586" y="1891"/>
                  <a:ext cx="3569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</a:rPr>
                    <a:t>Člověk a jeho svět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</a:endParaRPr>
                </a:p>
              </p:txBody>
            </p:sp>
            <p:sp>
              <p:nvSpPr>
                <p:cNvPr id="4150" name="Rectangle 39"/>
                <p:cNvSpPr>
                  <a:spLocks noChangeArrowheads="1"/>
                </p:cNvSpPr>
                <p:nvPr/>
              </p:nvSpPr>
              <p:spPr bwMode="auto">
                <a:xfrm>
                  <a:off x="1559" y="1891"/>
                  <a:ext cx="3622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3" name="Group 40"/>
              <p:cNvGrpSpPr>
                <a:grpSpLocks/>
              </p:cNvGrpSpPr>
              <p:nvPr/>
            </p:nvGrpSpPr>
            <p:grpSpPr bwMode="auto">
              <a:xfrm>
                <a:off x="721" y="2163"/>
                <a:ext cx="837" cy="271"/>
                <a:chOff x="721" y="2163"/>
                <a:chExt cx="837" cy="271"/>
              </a:xfrm>
            </p:grpSpPr>
            <p:sp>
              <p:nvSpPr>
                <p:cNvPr id="4147" name="Rectangle 41"/>
                <p:cNvSpPr>
                  <a:spLocks noChangeArrowheads="1"/>
                </p:cNvSpPr>
                <p:nvPr/>
              </p:nvSpPr>
              <p:spPr bwMode="auto">
                <a:xfrm>
                  <a:off x="748" y="2163"/>
                  <a:ext cx="783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Vyučovací předmět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48" name="Rectangle 42"/>
                <p:cNvSpPr>
                  <a:spLocks noChangeArrowheads="1"/>
                </p:cNvSpPr>
                <p:nvPr/>
              </p:nvSpPr>
              <p:spPr bwMode="auto">
                <a:xfrm>
                  <a:off x="721" y="2163"/>
                  <a:ext cx="837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4" name="Group 43"/>
              <p:cNvGrpSpPr>
                <a:grpSpLocks/>
              </p:cNvGrpSpPr>
              <p:nvPr/>
            </p:nvGrpSpPr>
            <p:grpSpPr bwMode="auto">
              <a:xfrm>
                <a:off x="1559" y="2163"/>
                <a:ext cx="3622" cy="271"/>
                <a:chOff x="1559" y="2163"/>
                <a:chExt cx="3622" cy="271"/>
              </a:xfrm>
            </p:grpSpPr>
            <p:sp>
              <p:nvSpPr>
                <p:cNvPr id="4145" name="Rectangle 44"/>
                <p:cNvSpPr>
                  <a:spLocks noChangeArrowheads="1"/>
                </p:cNvSpPr>
                <p:nvPr/>
              </p:nvSpPr>
              <p:spPr bwMode="auto">
                <a:xfrm>
                  <a:off x="1586" y="2163"/>
                  <a:ext cx="3569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</a:rPr>
                    <a:t>Prvouka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</a:endParaRPr>
                </a:p>
              </p:txBody>
            </p:sp>
            <p:sp>
              <p:nvSpPr>
                <p:cNvPr id="4146" name="Rectangle 45"/>
                <p:cNvSpPr>
                  <a:spLocks noChangeArrowheads="1"/>
                </p:cNvSpPr>
                <p:nvPr/>
              </p:nvSpPr>
              <p:spPr bwMode="auto">
                <a:xfrm>
                  <a:off x="1559" y="2163"/>
                  <a:ext cx="3622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5" name="Group 46"/>
              <p:cNvGrpSpPr>
                <a:grpSpLocks/>
              </p:cNvGrpSpPr>
              <p:nvPr/>
            </p:nvGrpSpPr>
            <p:grpSpPr bwMode="auto">
              <a:xfrm>
                <a:off x="721" y="2436"/>
                <a:ext cx="837" cy="271"/>
                <a:chOff x="721" y="2436"/>
                <a:chExt cx="837" cy="271"/>
              </a:xfrm>
            </p:grpSpPr>
            <p:sp>
              <p:nvSpPr>
                <p:cNvPr id="4143" name="Rectangle 47"/>
                <p:cNvSpPr>
                  <a:spLocks noChangeArrowheads="1"/>
                </p:cNvSpPr>
                <p:nvPr/>
              </p:nvSpPr>
              <p:spPr bwMode="auto">
                <a:xfrm>
                  <a:off x="748" y="2436"/>
                  <a:ext cx="783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Téma (klíčová slova)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44" name="Rectangle 48"/>
                <p:cNvSpPr>
                  <a:spLocks noChangeArrowheads="1"/>
                </p:cNvSpPr>
                <p:nvPr/>
              </p:nvSpPr>
              <p:spPr bwMode="auto">
                <a:xfrm>
                  <a:off x="721" y="2436"/>
                  <a:ext cx="837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6" name="Group 49"/>
              <p:cNvGrpSpPr>
                <a:grpSpLocks/>
              </p:cNvGrpSpPr>
              <p:nvPr/>
            </p:nvGrpSpPr>
            <p:grpSpPr bwMode="auto">
              <a:xfrm>
                <a:off x="1559" y="2436"/>
                <a:ext cx="3622" cy="271"/>
                <a:chOff x="1559" y="2436"/>
                <a:chExt cx="3622" cy="271"/>
              </a:xfrm>
            </p:grpSpPr>
            <p:sp>
              <p:nvSpPr>
                <p:cNvPr id="4141" name="Rectangle 50"/>
                <p:cNvSpPr>
                  <a:spLocks noChangeArrowheads="1"/>
                </p:cNvSpPr>
                <p:nvPr/>
              </p:nvSpPr>
              <p:spPr bwMode="auto">
                <a:xfrm>
                  <a:off x="1586" y="2436"/>
                  <a:ext cx="3569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</a:rPr>
                    <a:t>Zvířata, krmení, venčení, starost aj.</a:t>
                  </a:r>
                </a:p>
              </p:txBody>
            </p:sp>
            <p:sp>
              <p:nvSpPr>
                <p:cNvPr id="4142" name="Rectangle 51"/>
                <p:cNvSpPr>
                  <a:spLocks noChangeArrowheads="1"/>
                </p:cNvSpPr>
                <p:nvPr/>
              </p:nvSpPr>
              <p:spPr bwMode="auto">
                <a:xfrm>
                  <a:off x="1559" y="2436"/>
                  <a:ext cx="3622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7" name="Group 52"/>
              <p:cNvGrpSpPr>
                <a:grpSpLocks/>
              </p:cNvGrpSpPr>
              <p:nvPr/>
            </p:nvGrpSpPr>
            <p:grpSpPr bwMode="auto">
              <a:xfrm>
                <a:off x="721" y="2708"/>
                <a:ext cx="837" cy="271"/>
                <a:chOff x="721" y="2708"/>
                <a:chExt cx="837" cy="271"/>
              </a:xfrm>
            </p:grpSpPr>
            <p:sp>
              <p:nvSpPr>
                <p:cNvPr id="4139" name="Rectangle 53"/>
                <p:cNvSpPr>
                  <a:spLocks noChangeArrowheads="1"/>
                </p:cNvSpPr>
                <p:nvPr/>
              </p:nvSpPr>
              <p:spPr bwMode="auto">
                <a:xfrm>
                  <a:off x="748" y="2708"/>
                  <a:ext cx="783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Očekávaný výstup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40" name="Rectangle 54"/>
                <p:cNvSpPr>
                  <a:spLocks noChangeArrowheads="1"/>
                </p:cNvSpPr>
                <p:nvPr/>
              </p:nvSpPr>
              <p:spPr bwMode="auto">
                <a:xfrm>
                  <a:off x="721" y="2708"/>
                  <a:ext cx="837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8" name="Group 55"/>
              <p:cNvGrpSpPr>
                <a:grpSpLocks/>
              </p:cNvGrpSpPr>
              <p:nvPr/>
            </p:nvGrpSpPr>
            <p:grpSpPr bwMode="auto">
              <a:xfrm>
                <a:off x="1559" y="2708"/>
                <a:ext cx="3622" cy="271"/>
                <a:chOff x="1559" y="2708"/>
                <a:chExt cx="3622" cy="271"/>
              </a:xfrm>
            </p:grpSpPr>
            <p:sp>
              <p:nvSpPr>
                <p:cNvPr id="4137" name="Rectangle 56"/>
                <p:cNvSpPr>
                  <a:spLocks noChangeArrowheads="1"/>
                </p:cNvSpPr>
                <p:nvPr/>
              </p:nvSpPr>
              <p:spPr bwMode="auto">
                <a:xfrm>
                  <a:off x="1586" y="2708"/>
                  <a:ext cx="3569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</a:rPr>
                    <a:t>Žák si uvědomí, že pořídit si zvíře je velká zodpovědnost, zjistí některá fakta o chovu domácích mazlíčků.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</a:endParaRPr>
                </a:p>
              </p:txBody>
            </p:sp>
            <p:sp>
              <p:nvSpPr>
                <p:cNvPr id="4138" name="Rectangle 57"/>
                <p:cNvSpPr>
                  <a:spLocks noChangeArrowheads="1"/>
                </p:cNvSpPr>
                <p:nvPr/>
              </p:nvSpPr>
              <p:spPr bwMode="auto">
                <a:xfrm>
                  <a:off x="1559" y="2708"/>
                  <a:ext cx="3622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9" name="Group 58"/>
              <p:cNvGrpSpPr>
                <a:grpSpLocks/>
              </p:cNvGrpSpPr>
              <p:nvPr/>
            </p:nvGrpSpPr>
            <p:grpSpPr bwMode="auto">
              <a:xfrm>
                <a:off x="721" y="2980"/>
                <a:ext cx="837" cy="271"/>
                <a:chOff x="721" y="2980"/>
                <a:chExt cx="837" cy="271"/>
              </a:xfrm>
            </p:grpSpPr>
            <p:sp>
              <p:nvSpPr>
                <p:cNvPr id="4135" name="Rectangle 59"/>
                <p:cNvSpPr>
                  <a:spLocks noChangeArrowheads="1"/>
                </p:cNvSpPr>
                <p:nvPr/>
              </p:nvSpPr>
              <p:spPr bwMode="auto">
                <a:xfrm>
                  <a:off x="748" y="2980"/>
                  <a:ext cx="783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Druh učebního materiálu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36" name="Rectangle 60"/>
                <p:cNvSpPr>
                  <a:spLocks noChangeArrowheads="1"/>
                </p:cNvSpPr>
                <p:nvPr/>
              </p:nvSpPr>
              <p:spPr bwMode="auto">
                <a:xfrm>
                  <a:off x="721" y="2980"/>
                  <a:ext cx="837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0" name="Group 61"/>
              <p:cNvGrpSpPr>
                <a:grpSpLocks/>
              </p:cNvGrpSpPr>
              <p:nvPr/>
            </p:nvGrpSpPr>
            <p:grpSpPr bwMode="auto">
              <a:xfrm>
                <a:off x="1559" y="2980"/>
                <a:ext cx="3622" cy="271"/>
                <a:chOff x="1559" y="2980"/>
                <a:chExt cx="3622" cy="271"/>
              </a:xfrm>
            </p:grpSpPr>
            <p:sp>
              <p:nvSpPr>
                <p:cNvPr id="4133" name="Rectangle 62"/>
                <p:cNvSpPr>
                  <a:spLocks noChangeArrowheads="1"/>
                </p:cNvSpPr>
                <p:nvPr/>
              </p:nvSpPr>
              <p:spPr bwMode="auto">
                <a:xfrm>
                  <a:off x="1586" y="2980"/>
                  <a:ext cx="3569" cy="271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Prezentace PowerPoint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34" name="Rectangle 63"/>
                <p:cNvSpPr>
                  <a:spLocks noChangeArrowheads="1"/>
                </p:cNvSpPr>
                <p:nvPr/>
              </p:nvSpPr>
              <p:spPr bwMode="auto">
                <a:xfrm>
                  <a:off x="1559" y="2980"/>
                  <a:ext cx="3622" cy="271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1" name="Group 64"/>
              <p:cNvGrpSpPr>
                <a:grpSpLocks/>
              </p:cNvGrpSpPr>
              <p:nvPr/>
            </p:nvGrpSpPr>
            <p:grpSpPr bwMode="auto">
              <a:xfrm>
                <a:off x="721" y="3253"/>
                <a:ext cx="837" cy="427"/>
                <a:chOff x="721" y="3253"/>
                <a:chExt cx="837" cy="427"/>
              </a:xfrm>
            </p:grpSpPr>
            <p:sp>
              <p:nvSpPr>
                <p:cNvPr id="4131" name="Rectangle 65"/>
                <p:cNvSpPr>
                  <a:spLocks noChangeArrowheads="1"/>
                </p:cNvSpPr>
                <p:nvPr/>
              </p:nvSpPr>
              <p:spPr bwMode="auto">
                <a:xfrm>
                  <a:off x="748" y="3253"/>
                  <a:ext cx="783" cy="42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Anotace 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(popis způsobu použití)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32" name="Rectangle 66"/>
                <p:cNvSpPr>
                  <a:spLocks noChangeArrowheads="1"/>
                </p:cNvSpPr>
                <p:nvPr/>
              </p:nvSpPr>
              <p:spPr bwMode="auto">
                <a:xfrm>
                  <a:off x="721" y="3253"/>
                  <a:ext cx="837" cy="42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2" name="Group 67"/>
              <p:cNvGrpSpPr>
                <a:grpSpLocks/>
              </p:cNvGrpSpPr>
              <p:nvPr/>
            </p:nvGrpSpPr>
            <p:grpSpPr bwMode="auto">
              <a:xfrm>
                <a:off x="1559" y="3253"/>
                <a:ext cx="3622" cy="427"/>
                <a:chOff x="1559" y="3253"/>
                <a:chExt cx="3622" cy="427"/>
              </a:xfrm>
            </p:grpSpPr>
            <p:sp>
              <p:nvSpPr>
                <p:cNvPr id="4129" name="Rectangle 68"/>
                <p:cNvSpPr>
                  <a:spLocks noChangeArrowheads="1"/>
                </p:cNvSpPr>
                <p:nvPr/>
              </p:nvSpPr>
              <p:spPr bwMode="auto">
                <a:xfrm>
                  <a:off x="1586" y="3253"/>
                  <a:ext cx="3569" cy="427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Žák sleduje prezentaci učitele předváděnou na interaktivní tabuli, poslouchá výklad, zapojuje se do diskuze, odpovídá na otázky související s prezentací. Žákům lze prezentaci poslat na jednotlivé počítače - na jejich školní e-maily</a:t>
                  </a:r>
                  <a:r>
                    <a:rPr lang="cs-CZ" sz="1200">
                      <a:latin typeface="Times New Roman" pitchFamily="18" charset="0"/>
                    </a:rPr>
                    <a:t>.</a:t>
                  </a:r>
                </a:p>
              </p:txBody>
            </p:sp>
            <p:sp>
              <p:nvSpPr>
                <p:cNvPr id="4130" name="Rectangle 69"/>
                <p:cNvSpPr>
                  <a:spLocks noChangeArrowheads="1"/>
                </p:cNvSpPr>
                <p:nvPr/>
              </p:nvSpPr>
              <p:spPr bwMode="auto">
                <a:xfrm>
                  <a:off x="1559" y="3253"/>
                  <a:ext cx="3622" cy="427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3" name="Group 70"/>
              <p:cNvGrpSpPr>
                <a:grpSpLocks/>
              </p:cNvGrpSpPr>
              <p:nvPr/>
            </p:nvGrpSpPr>
            <p:grpSpPr bwMode="auto">
              <a:xfrm>
                <a:off x="721" y="3681"/>
                <a:ext cx="837" cy="349"/>
                <a:chOff x="721" y="3681"/>
                <a:chExt cx="837" cy="349"/>
              </a:xfrm>
            </p:grpSpPr>
            <p:sp>
              <p:nvSpPr>
                <p:cNvPr id="4127" name="Rectangle 71"/>
                <p:cNvSpPr>
                  <a:spLocks noChangeArrowheads="1"/>
                </p:cNvSpPr>
                <p:nvPr/>
              </p:nvSpPr>
              <p:spPr bwMode="auto">
                <a:xfrm>
                  <a:off x="748" y="3681"/>
                  <a:ext cx="783" cy="349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Velikost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28" name="Rectangle 72"/>
                <p:cNvSpPr>
                  <a:spLocks noChangeArrowheads="1"/>
                </p:cNvSpPr>
                <p:nvPr/>
              </p:nvSpPr>
              <p:spPr bwMode="auto">
                <a:xfrm>
                  <a:off x="721" y="3681"/>
                  <a:ext cx="837" cy="349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4" name="Group 73"/>
              <p:cNvGrpSpPr>
                <a:grpSpLocks/>
              </p:cNvGrpSpPr>
              <p:nvPr/>
            </p:nvGrpSpPr>
            <p:grpSpPr bwMode="auto">
              <a:xfrm>
                <a:off x="1559" y="3681"/>
                <a:ext cx="3622" cy="349"/>
                <a:chOff x="1559" y="3681"/>
                <a:chExt cx="3622" cy="349"/>
              </a:xfrm>
            </p:grpSpPr>
            <p:sp>
              <p:nvSpPr>
                <p:cNvPr id="4125" name="Rectangle 74"/>
                <p:cNvSpPr>
                  <a:spLocks noChangeArrowheads="1"/>
                </p:cNvSpPr>
                <p:nvPr/>
              </p:nvSpPr>
              <p:spPr bwMode="auto">
                <a:xfrm>
                  <a:off x="1586" y="3681"/>
                  <a:ext cx="3569" cy="349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 defTabSz="449263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0000"/>
                      </a:solidFill>
                      <a:latin typeface="Times New Roman" pitchFamily="18" charset="0"/>
                      <a:cs typeface="Times New Roman" pitchFamily="18" charset="0"/>
                    </a:rPr>
                    <a:t> </a:t>
                  </a: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2,60</a:t>
                  </a:r>
                  <a:r>
                    <a:rPr lang="cs-CZ" sz="1200">
                      <a:solidFill>
                        <a:srgbClr val="000000"/>
                      </a:solidFill>
                      <a:latin typeface="Times New Roman" pitchFamily="18" charset="0"/>
                      <a:cs typeface="Times New Roman" pitchFamily="18" charset="0"/>
                    </a:rPr>
                    <a:t> </a:t>
                  </a: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MB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0000"/>
                      </a:solidFill>
                      <a:latin typeface="Times New Roman" pitchFamily="18" charset="0"/>
                      <a:cs typeface="Times New Roman" pitchFamily="18" charset="0"/>
                    </a:rPr>
                    <a:t> </a:t>
                  </a:r>
                </a:p>
                <a:p>
                  <a:pPr defTabSz="449263" eaLnBrk="0" hangingPunct="0">
                    <a:buSzPct val="100000"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0000"/>
                    </a:solidFill>
                    <a:latin typeface="Times New Roman" pitchFamily="18" charset="0"/>
                    <a:cs typeface="Times New Roman" pitchFamily="18" charset="0"/>
                  </a:endParaRPr>
                </a:p>
              </p:txBody>
            </p:sp>
            <p:sp>
              <p:nvSpPr>
                <p:cNvPr id="4126" name="Rectangle 75"/>
                <p:cNvSpPr>
                  <a:spLocks noChangeArrowheads="1"/>
                </p:cNvSpPr>
                <p:nvPr/>
              </p:nvSpPr>
              <p:spPr bwMode="auto">
                <a:xfrm>
                  <a:off x="1559" y="3681"/>
                  <a:ext cx="3622" cy="349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4100" name="Rectangle 76"/>
            <p:cNvSpPr>
              <a:spLocks noChangeArrowheads="1"/>
            </p:cNvSpPr>
            <p:nvPr/>
          </p:nvSpPr>
          <p:spPr bwMode="auto">
            <a:xfrm>
              <a:off x="720" y="528"/>
              <a:ext cx="4463" cy="3503"/>
            </a:xfrm>
            <a:prstGeom prst="rect">
              <a:avLst/>
            </a:prstGeom>
            <a:noFill/>
            <a:ln w="6480">
              <a:solidFill>
                <a:srgbClr val="A0A0A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z="6600" smtClean="0">
                <a:solidFill>
                  <a:srgbClr val="FFCC00"/>
                </a:solidFill>
                <a:latin typeface="Showcard Gothic" pitchFamily="82" charset="0"/>
              </a:rPr>
              <a:t>ZVÍŘATA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z="3600" smtClean="0">
                <a:solidFill>
                  <a:srgbClr val="FF0066"/>
                </a:solidFill>
                <a:latin typeface="Showcard Gothic" pitchFamily="82" charset="0"/>
              </a:rPr>
              <a:t>DOMÁCÍ MAZLÍČCI</a:t>
            </a:r>
          </a:p>
          <a:p>
            <a:pPr eaLnBrk="1" hangingPunct="1">
              <a:defRPr/>
            </a:pPr>
            <a:endParaRPr lang="cs-CZ" sz="3600" smtClean="0">
              <a:solidFill>
                <a:srgbClr val="FF0066"/>
              </a:solidFill>
              <a:latin typeface="Comic Sans MS" pitchFamily="66" charset="0"/>
            </a:endParaRPr>
          </a:p>
          <a:p>
            <a:pPr eaLnBrk="1" hangingPunct="1">
              <a:defRPr/>
            </a:pPr>
            <a:endParaRPr lang="cs-CZ" sz="3600" smtClean="0">
              <a:solidFill>
                <a:srgbClr val="FF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309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6148" name="Picture 4" descr="Snímek 31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260350"/>
            <a:ext cx="3960813" cy="295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6" descr="Snímek 12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3" y="322263"/>
            <a:ext cx="4032250" cy="368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7" descr="Snímek 07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0825" y="3500438"/>
            <a:ext cx="4897438" cy="303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1" name="AutoShape 8"/>
          <p:cNvSpPr>
            <a:spLocks noChangeArrowheads="1"/>
          </p:cNvSpPr>
          <p:nvPr/>
        </p:nvSpPr>
        <p:spPr bwMode="auto">
          <a:xfrm>
            <a:off x="5076825" y="3716338"/>
            <a:ext cx="4067175" cy="2235200"/>
          </a:xfrm>
          <a:prstGeom prst="wedgeEllipseCallout">
            <a:avLst>
              <a:gd name="adj1" fmla="val -9019"/>
              <a:gd name="adj2" fmla="val -11349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cs-CZ" sz="3200"/>
          </a:p>
        </p:txBody>
      </p:sp>
      <p:sp>
        <p:nvSpPr>
          <p:cNvPr id="6152" name="Text Box 9"/>
          <p:cNvSpPr txBox="1">
            <a:spLocks noChangeArrowheads="1"/>
          </p:cNvSpPr>
          <p:nvPr/>
        </p:nvSpPr>
        <p:spPr bwMode="auto">
          <a:xfrm>
            <a:off x="3889375" y="4221163"/>
            <a:ext cx="6278563" cy="124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FF0066"/>
                </a:solidFill>
              </a:rPr>
              <a:t>Ah</a:t>
            </a:r>
            <a:r>
              <a:rPr lang="cs-CZ" sz="2400">
                <a:solidFill>
                  <a:srgbClr val="FF0066"/>
                </a:solidFill>
              </a:rPr>
              <a:t>oj, jsem psí holčička,</a:t>
            </a:r>
          </a:p>
          <a:p>
            <a:pPr algn="ctr"/>
            <a:r>
              <a:rPr lang="cs-CZ" sz="2400">
                <a:solidFill>
                  <a:srgbClr val="FF0066"/>
                </a:solidFill>
              </a:rPr>
              <a:t> jmenuji</a:t>
            </a:r>
            <a:r>
              <a:rPr lang="cs-CZ" sz="2400"/>
              <a:t> </a:t>
            </a:r>
            <a:r>
              <a:rPr lang="cs-CZ" sz="2400">
                <a:solidFill>
                  <a:srgbClr val="FF0066"/>
                </a:solidFill>
              </a:rPr>
              <a:t>se Agátka</a:t>
            </a:r>
          </a:p>
          <a:p>
            <a:pPr algn="ctr"/>
            <a:r>
              <a:rPr lang="cs-CZ" sz="2400">
                <a:solidFill>
                  <a:srgbClr val="FF0066"/>
                </a:solidFill>
              </a:rPr>
              <a:t> a mám moc ráda děti!</a:t>
            </a:r>
            <a:r>
              <a:rPr lang="cs-CZ" sz="2400"/>
              <a:t> </a:t>
            </a: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rgbClr val="FF0066"/>
                </a:solidFill>
                <a:latin typeface="Comic Sans MS" pitchFamily="66" charset="0"/>
              </a:rPr>
              <a:t>PES</a:t>
            </a:r>
          </a:p>
        </p:txBody>
      </p:sp>
      <p:sp>
        <p:nvSpPr>
          <p:cNvPr id="302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solidFill>
                  <a:srgbClr val="FFCC00"/>
                </a:solidFill>
                <a:latin typeface="Comic Sans MS" pitchFamily="66" charset="0"/>
              </a:rPr>
              <a:t>Pes je nejlepší přítel člověka.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solidFill>
                  <a:srgbClr val="FFCC00"/>
                </a:solidFill>
                <a:latin typeface="Comic Sans MS" pitchFamily="66" charset="0"/>
              </a:rPr>
              <a:t>Pokud se o něj dobře staráme, odmění se nám přítulností a věrností.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solidFill>
                  <a:srgbClr val="FFCC00"/>
                </a:solidFill>
                <a:latin typeface="Comic Sans MS" pitchFamily="66" charset="0"/>
              </a:rPr>
              <a:t>Pejska je nutné denně venčit a krmit.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solidFill>
                  <a:srgbClr val="FFCC00"/>
                </a:solidFill>
                <a:latin typeface="Comic Sans MS" pitchFamily="66" charset="0"/>
              </a:rPr>
              <a:t>Pes musí mít stále čerstvou vodu, krmíme ho masem nebo granulemi.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solidFill>
                  <a:srgbClr val="FFCC00"/>
                </a:solidFill>
                <a:latin typeface="Comic Sans MS" pitchFamily="66" charset="0"/>
              </a:rPr>
              <a:t>Pes musí mít svůj pelíšek.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solidFill>
                  <a:srgbClr val="FFCC00"/>
                </a:solidFill>
                <a:latin typeface="Comic Sans MS" pitchFamily="66" charset="0"/>
              </a:rPr>
              <a:t>Samičce pejska říkáme fenka a mláďatům štěňátka.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mtClean="0">
              <a:solidFill>
                <a:srgbClr val="FFCC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312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333375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8196" name="Picture 5" descr="Laitche-P01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27575" y="3716338"/>
            <a:ext cx="4416425" cy="314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7" descr="Black_and_white_housecat_curled_up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4643438" cy="355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9" descr="Soubor:Kitten-kasimir-in-hand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838" y="333375"/>
            <a:ext cx="5003800" cy="378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9" name="AutoShape 10"/>
          <p:cNvSpPr>
            <a:spLocks noChangeArrowheads="1"/>
          </p:cNvSpPr>
          <p:nvPr/>
        </p:nvSpPr>
        <p:spPr bwMode="auto">
          <a:xfrm>
            <a:off x="0" y="3500438"/>
            <a:ext cx="4572000" cy="3068637"/>
          </a:xfrm>
          <a:prstGeom prst="cloudCallout">
            <a:avLst>
              <a:gd name="adj1" fmla="val 106148"/>
              <a:gd name="adj2" fmla="val -59727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cs-CZ" sz="2400"/>
          </a:p>
        </p:txBody>
      </p:sp>
      <p:sp>
        <p:nvSpPr>
          <p:cNvPr id="8200" name="Text Box 11"/>
          <p:cNvSpPr txBox="1">
            <a:spLocks noChangeArrowheads="1"/>
          </p:cNvSpPr>
          <p:nvPr/>
        </p:nvSpPr>
        <p:spPr bwMode="auto">
          <a:xfrm>
            <a:off x="539750" y="4005263"/>
            <a:ext cx="3960813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0000FF"/>
                </a:solidFill>
              </a:rPr>
              <a:t>Jsem koťátko a jsou mi </a:t>
            </a:r>
          </a:p>
          <a:p>
            <a:r>
              <a:rPr lang="cs-CZ" sz="2400" dirty="0">
                <a:solidFill>
                  <a:srgbClr val="0000FF"/>
                </a:solidFill>
              </a:rPr>
              <a:t>teprve tři dny. Zatím jenom jím a spím.</a:t>
            </a:r>
          </a:p>
          <a:p>
            <a:r>
              <a:rPr lang="cs-CZ" sz="2400" dirty="0" smtClean="0">
                <a:solidFill>
                  <a:srgbClr val="0000FF"/>
                </a:solidFill>
              </a:rPr>
              <a:t>Víte, </a:t>
            </a:r>
            <a:r>
              <a:rPr lang="cs-CZ" sz="2400" dirty="0">
                <a:solidFill>
                  <a:srgbClr val="0000FF"/>
                </a:solidFill>
              </a:rPr>
              <a:t>čím mě moje maminka kočka krmí?</a:t>
            </a: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rgbClr val="FF0066"/>
                </a:solidFill>
                <a:latin typeface="Comic Sans MS" pitchFamily="66" charset="0"/>
              </a:rPr>
              <a:t>KOČKA</a:t>
            </a:r>
          </a:p>
        </p:txBody>
      </p:sp>
      <p:sp>
        <p:nvSpPr>
          <p:cNvPr id="311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solidFill>
                  <a:srgbClr val="99CC00"/>
                </a:solidFill>
                <a:latin typeface="Comic Sans MS" pitchFamily="66" charset="0"/>
              </a:rPr>
              <a:t>Kočka je oblíbený domácí mazlíček a uklidňující společník pro člověka.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solidFill>
                  <a:srgbClr val="99CC00"/>
                </a:solidFill>
                <a:latin typeface="Comic Sans MS" pitchFamily="66" charset="0"/>
              </a:rPr>
              <a:t>Kočku krmíme granulemi nebo masem.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solidFill>
                  <a:srgbClr val="99CC00"/>
                </a:solidFill>
                <a:latin typeface="Comic Sans MS" pitchFamily="66" charset="0"/>
              </a:rPr>
              <a:t>Kočka je výborný lovec, je využívána k lovu hlodavců – myší.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solidFill>
                  <a:srgbClr val="99CC00"/>
                </a:solidFill>
                <a:latin typeface="Comic Sans MS" pitchFamily="66" charset="0"/>
              </a:rPr>
              <a:t>Kočička se ráda lísá a když je spokojená – přede.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solidFill>
                  <a:srgbClr val="99CC00"/>
                </a:solidFill>
                <a:latin typeface="Comic Sans MS" pitchFamily="66" charset="0"/>
              </a:rPr>
              <a:t>I když je kočička oblíbený domácí mazlíček, nedá se ochočit jako pes, má svou hlavu.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>
                <a:solidFill>
                  <a:srgbClr val="99CC00"/>
                </a:solidFill>
                <a:latin typeface="Comic Sans MS" pitchFamily="66" charset="0"/>
              </a:rPr>
              <a:t>Sameček kočičky je kocour a mláďata koťátka.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800" smtClean="0">
              <a:solidFill>
                <a:srgbClr val="99CC00"/>
              </a:solidFill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2800" smtClean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314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10244" name="Picture 5" descr="Two_adult_Guinea_Pigs_%28Cavia_porcellus%2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5" y="46038"/>
            <a:ext cx="5495925" cy="367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7" descr="Mor%C4%8D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4300" y="2781300"/>
            <a:ext cx="5891213" cy="434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AutoShape 8"/>
          <p:cNvSpPr>
            <a:spLocks noChangeArrowheads="1"/>
          </p:cNvSpPr>
          <p:nvPr/>
        </p:nvSpPr>
        <p:spPr bwMode="auto">
          <a:xfrm>
            <a:off x="684213" y="4221163"/>
            <a:ext cx="2951162" cy="1655762"/>
          </a:xfrm>
          <a:prstGeom prst="wedgeEllipseCallout">
            <a:avLst>
              <a:gd name="adj1" fmla="val 75014"/>
              <a:gd name="adj2" fmla="val 8969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cs-CZ" sz="2400">
              <a:latin typeface="Harrington" pitchFamily="82" charset="0"/>
            </a:endParaRPr>
          </a:p>
        </p:txBody>
      </p:sp>
      <p:sp>
        <p:nvSpPr>
          <p:cNvPr id="10247" name="Text Box 9"/>
          <p:cNvSpPr txBox="1">
            <a:spLocks noChangeArrowheads="1"/>
          </p:cNvSpPr>
          <p:nvPr/>
        </p:nvSpPr>
        <p:spPr bwMode="auto">
          <a:xfrm>
            <a:off x="950913" y="4149725"/>
            <a:ext cx="2541587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cs-CZ" sz="2400">
              <a:solidFill>
                <a:srgbClr val="FF0066"/>
              </a:solidFill>
              <a:latin typeface="Franklin Gothic Medium" pitchFamily="34" charset="0"/>
            </a:endParaRPr>
          </a:p>
          <a:p>
            <a:pPr algn="ctr"/>
            <a:r>
              <a:rPr lang="cs-CZ" sz="2400">
                <a:solidFill>
                  <a:srgbClr val="FF0066"/>
                </a:solidFill>
                <a:latin typeface="Franklin Gothic Medium" pitchFamily="34" charset="0"/>
              </a:rPr>
              <a:t>Nejraději mlsáme pampeliškové listy.</a:t>
            </a:r>
          </a:p>
          <a:p>
            <a:endParaRPr lang="cs-CZ" sz="2400">
              <a:latin typeface="Harrington" pitchFamily="82" charset="0"/>
            </a:endParaRPr>
          </a:p>
        </p:txBody>
      </p:sp>
      <p:pic>
        <p:nvPicPr>
          <p:cNvPr id="10248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1500" y="0"/>
            <a:ext cx="3492500" cy="27813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10249" name="AutoShape 12"/>
          <p:cNvSpPr>
            <a:spLocks noChangeArrowheads="1"/>
          </p:cNvSpPr>
          <p:nvPr/>
        </p:nvSpPr>
        <p:spPr bwMode="auto">
          <a:xfrm>
            <a:off x="1692275" y="4292600"/>
            <a:ext cx="914400" cy="71438"/>
          </a:xfrm>
          <a:prstGeom prst="wedgeEllipseCallout">
            <a:avLst>
              <a:gd name="adj1" fmla="val 60940"/>
              <a:gd name="adj2" fmla="val -11655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cs-CZ" sz="2400">
              <a:latin typeface="Harrington" pitchFamily="82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smtClean="0">
                <a:solidFill>
                  <a:srgbClr val="FF0066"/>
                </a:solidFill>
                <a:latin typeface="Comic Sans MS" pitchFamily="66" charset="0"/>
              </a:rPr>
              <a:t>MORČE</a:t>
            </a:r>
            <a:br>
              <a:rPr lang="cs-CZ" sz="3600" smtClean="0">
                <a:solidFill>
                  <a:srgbClr val="FF0066"/>
                </a:solidFill>
                <a:latin typeface="Comic Sans MS" pitchFamily="66" charset="0"/>
              </a:rPr>
            </a:br>
            <a:endParaRPr lang="cs-CZ" sz="3600" smtClean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15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solidFill>
                  <a:schemeClr val="accent1"/>
                </a:solidFill>
                <a:latin typeface="Comic Sans MS" pitchFamily="66" charset="0"/>
              </a:rPr>
              <a:t>Morče je veselé a na péči nenáročné zvířátko.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solidFill>
                  <a:schemeClr val="accent1"/>
                </a:solidFill>
                <a:latin typeface="Comic Sans MS" pitchFamily="66" charset="0"/>
              </a:rPr>
              <a:t>Při dobré péči se snadno ochočí.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solidFill>
                  <a:schemeClr val="accent1"/>
                </a:solidFill>
                <a:latin typeface="Comic Sans MS" pitchFamily="66" charset="0"/>
              </a:rPr>
              <a:t>Morčátko krmíme obilím, zeleninou, trávou a senem, musí mít dostatek vody.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solidFill>
                  <a:schemeClr val="accent1"/>
                </a:solidFill>
                <a:latin typeface="Comic Sans MS" pitchFamily="66" charset="0"/>
              </a:rPr>
              <a:t>Morčátkům se musí kartáčovat srst a stříhat drápky, musí mít v kotci větvičku na broušení zubů.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solidFill>
                  <a:schemeClr val="accent1"/>
                </a:solidFill>
                <a:latin typeface="Comic Sans MS" pitchFamily="66" charset="0"/>
              </a:rPr>
              <a:t>Morče chováme doma nebo venku v kotci, jako králíka.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solidFill>
                  <a:schemeClr val="accent1"/>
                </a:solidFill>
                <a:latin typeface="Comic Sans MS" pitchFamily="66" charset="0"/>
              </a:rPr>
              <a:t>Když mají morčata hlad nebo si chtějí hrát, vydávají různé zvuky.</a:t>
            </a: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316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7625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12292" name="Picture 5" descr="Melopsittacus_undulatu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585913"/>
            <a:ext cx="4356100" cy="527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11" descr="Soubor:Andulka pri peci o sve peri 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6100" y="0"/>
            <a:ext cx="4787900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13" descr="Soubor:Tukki-Pak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2924175"/>
            <a:ext cx="4572000" cy="393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5" name="AutoShape 14"/>
          <p:cNvSpPr>
            <a:spLocks noChangeArrowheads="1"/>
          </p:cNvSpPr>
          <p:nvPr/>
        </p:nvSpPr>
        <p:spPr bwMode="auto">
          <a:xfrm>
            <a:off x="179388" y="188913"/>
            <a:ext cx="5905500" cy="1439862"/>
          </a:xfrm>
          <a:prstGeom prst="cloudCallout">
            <a:avLst>
              <a:gd name="adj1" fmla="val 27847"/>
              <a:gd name="adj2" fmla="val 10821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12296" name="Text Box 15"/>
          <p:cNvSpPr txBox="1">
            <a:spLocks noChangeArrowheads="1"/>
          </p:cNvSpPr>
          <p:nvPr/>
        </p:nvSpPr>
        <p:spPr bwMode="auto">
          <a:xfrm>
            <a:off x="396875" y="0"/>
            <a:ext cx="5688013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cs-CZ" sz="2400"/>
          </a:p>
          <a:p>
            <a:pPr algn="ctr"/>
            <a:r>
              <a:rPr lang="cs-CZ" sz="2400">
                <a:solidFill>
                  <a:srgbClr val="0000FF"/>
                </a:solidFill>
              </a:rPr>
              <a:t>V kleci máme rády různé hračky, nejlepší je zrcátko se zvonečkem </a:t>
            </a:r>
          </a:p>
          <a:p>
            <a:pPr algn="ctr"/>
            <a:r>
              <a:rPr lang="cs-CZ" sz="2400">
                <a:solidFill>
                  <a:srgbClr val="0000FF"/>
                </a:solidFill>
              </a:rPr>
              <a:t>a houpačka.</a:t>
            </a: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rgbClr val="FF0066"/>
                </a:solidFill>
                <a:latin typeface="Comic Sans MS" pitchFamily="66" charset="0"/>
              </a:rPr>
              <a:t>PAPOUŠEK</a:t>
            </a:r>
          </a:p>
        </p:txBody>
      </p:sp>
      <p:sp>
        <p:nvSpPr>
          <p:cNvPr id="317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Comic Sans MS" pitchFamily="66" charset="0"/>
              </a:rPr>
              <a:t>Doma nejčastěji chováme andulku nebo korelu.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Comic Sans MS" pitchFamily="66" charset="0"/>
              </a:rPr>
              <a:t>Papoušek je velmi společenský, když se mu věnujeme, naučí se i mluvit.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Comic Sans MS" pitchFamily="66" charset="0"/>
              </a:rPr>
              <a:t>Aby si na nás papoušek zvykl, hodně na něj mluvíme a voláme na něj jeho jménem.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Comic Sans MS" pitchFamily="66" charset="0"/>
              </a:rPr>
              <a:t>Papoušek musí mít vodu a zobe zrní, má rád ovoce, zeleninu a listy jetele a pampelišky.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Comic Sans MS" pitchFamily="66" charset="0"/>
              </a:rPr>
              <a:t>Papouška chováme v kleci, každý den ho necháme proletět po bytě, aby měl pohyb.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>
                <a:latin typeface="Comic Sans MS" pitchFamily="66" charset="0"/>
              </a:rPr>
              <a:t>Papoušek se dožívá i 20 let, proto si dobře rozmyslíme, zda se o něj můžeme tak dlouho starat.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sz="2800" smtClean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5" descr="Soubor:Króliki kalifornijskie 66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97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9496" name="Rectangle 8"/>
          <p:cNvSpPr>
            <a:spLocks noChangeArrowheads="1"/>
          </p:cNvSpPr>
          <p:nvPr/>
        </p:nvSpPr>
        <p:spPr bwMode="auto">
          <a:xfrm>
            <a:off x="0" y="0"/>
            <a:ext cx="9144000" cy="685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cs-CZ" sz="320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	Je ještě spousta zvířátek, která můžeme 	doma chovat - rybičky, želvy, křečky.....</a:t>
            </a:r>
          </a:p>
          <a:p>
            <a:pPr>
              <a:buFont typeface="Wingdings" pitchFamily="2" charset="2"/>
              <a:buNone/>
              <a:defRPr/>
            </a:pPr>
            <a:endParaRPr lang="cs-CZ" sz="3200">
              <a:solidFill>
                <a:srgbClr val="FFCC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sz="320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	Není důležité jaké doma máme zvířátko, 	ale jestli jsme schopní se o něj starat. </a:t>
            </a:r>
          </a:p>
          <a:p>
            <a:pPr>
              <a:buFont typeface="Wingdings" pitchFamily="2" charset="2"/>
              <a:buNone/>
              <a:defRPr/>
            </a:pPr>
            <a:endParaRPr lang="cs-CZ" sz="3200">
              <a:solidFill>
                <a:srgbClr val="FFCC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sz="320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	Některá zvířátka se dožívají 20 let i více.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320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20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	Je mnoho lidí, kteří si pořídí zvíře a potom 	se o něj nestarají, ubližují mu nebo se ho 	zbaví.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sz="320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Zvíře se neumí bránit!</a:t>
            </a:r>
          </a:p>
          <a:p>
            <a:pPr>
              <a:buFont typeface="Wingdings" pitchFamily="2" charset="2"/>
              <a:buNone/>
              <a:defRPr/>
            </a:pPr>
            <a:endParaRPr lang="cs-CZ">
              <a:solidFill>
                <a:srgbClr val="FFCC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  <a:defRPr/>
            </a:pPr>
            <a:r>
              <a:rPr lang="cs-CZ" sz="3200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Zvíře potřebuje péči a lásku jako my, lidé!!!</a:t>
            </a:r>
            <a:endParaRPr lang="cs-CZ" sz="2000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94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94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94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94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94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94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94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94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194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94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194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94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94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94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9496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WordArt 4"/>
          <p:cNvSpPr>
            <a:spLocks noChangeArrowheads="1" noChangeShapeType="1" noTextEdit="1"/>
          </p:cNvSpPr>
          <p:nvPr/>
        </p:nvSpPr>
        <p:spPr bwMode="auto">
          <a:xfrm>
            <a:off x="2195513" y="981075"/>
            <a:ext cx="4743450" cy="762000"/>
          </a:xfrm>
          <a:prstGeom prst="rect">
            <a:avLst/>
          </a:prstGeom>
        </p:spPr>
        <p:txBody>
          <a:bodyPr wrap="none" fromWordArt="1">
            <a:prstTxWarp prst="textDeflate">
              <a:avLst>
                <a:gd name="adj" fmla="val 26227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Impact"/>
              </a:rPr>
              <a:t>DĚKUJI VÁM ZA POZORNOST</a:t>
            </a:r>
          </a:p>
        </p:txBody>
      </p:sp>
      <p:pic>
        <p:nvPicPr>
          <p:cNvPr id="15363" name="Picture 5" descr="MC90044066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18832">
            <a:off x="1042988" y="29972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 descr="MC90044066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1112381">
            <a:off x="5148263" y="25654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3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100013"/>
            <a:ext cx="8229600" cy="100013"/>
          </a:xfrm>
        </p:spPr>
        <p:txBody>
          <a:bodyPr/>
          <a:lstStyle/>
          <a:p>
            <a:pPr eaLnBrk="1" hangingPunct="1">
              <a:defRPr/>
            </a:pPr>
            <a:endParaRPr lang="cs-CZ" sz="4000" smtClean="0"/>
          </a:p>
        </p:txBody>
      </p:sp>
      <p:sp>
        <p:nvSpPr>
          <p:cNvPr id="313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800" smtClean="0"/>
              <a:t>	</a:t>
            </a:r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400" smtClean="0"/>
              <a:t>SEZNAM POUŽITÝCH ZDROJŮ</a:t>
            </a:r>
          </a:p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4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8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8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900" smtClean="0"/>
              <a:t>	</a:t>
            </a:r>
            <a:r>
              <a:rPr lang="cs-CZ" sz="1200" smtClean="0"/>
              <a:t>Dcoetzee, </a:t>
            </a:r>
            <a:r>
              <a:rPr lang="en-US" sz="1200" smtClean="0">
                <a:cs typeface="Arial" charset="0"/>
              </a:rPr>
              <a:t>[</a:t>
            </a:r>
            <a:r>
              <a:rPr lang="cs-CZ" sz="1200" smtClean="0">
                <a:cs typeface="Arial" charset="0"/>
              </a:rPr>
              <a:t>cit. 2013-01-03</a:t>
            </a:r>
            <a:r>
              <a:rPr lang="en-US" sz="1200" smtClean="0">
                <a:cs typeface="Arial" charset="0"/>
              </a:rPr>
              <a:t>]</a:t>
            </a:r>
            <a:r>
              <a:rPr lang="cs-CZ" sz="1200" smtClean="0">
                <a:cs typeface="Arial" charset="0"/>
              </a:rPr>
              <a:t>. Dostupný na Wikimedia Commons na www: </a:t>
            </a:r>
            <a:r>
              <a:rPr lang="cs-CZ" sz="1200" smtClean="0">
                <a:hlinkClick r:id="rId3"/>
              </a:rPr>
              <a:t>http://cs.wikipedia.org/wiki/Soubor:Laitche-P013.jpg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Laitche, </a:t>
            </a:r>
            <a:r>
              <a:rPr lang="en-US" sz="1200" smtClean="0">
                <a:cs typeface="Arial" charset="0"/>
              </a:rPr>
              <a:t>[</a:t>
            </a:r>
            <a:r>
              <a:rPr lang="cs-CZ" sz="1200" smtClean="0">
                <a:cs typeface="Arial" charset="0"/>
              </a:rPr>
              <a:t>cit. 2013-01-03</a:t>
            </a:r>
            <a:r>
              <a:rPr lang="en-US" sz="1200" smtClean="0">
                <a:cs typeface="Arial" charset="0"/>
              </a:rPr>
              <a:t>]</a:t>
            </a:r>
            <a:r>
              <a:rPr lang="cs-CZ" sz="1200" smtClean="0">
                <a:cs typeface="Arial" charset="0"/>
              </a:rPr>
              <a:t>. Dostupný na Wikimedia Commons na www: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</a:t>
            </a:r>
            <a:r>
              <a:rPr lang="cs-CZ" sz="1200" smtClean="0">
                <a:hlinkClick r:id="rId4"/>
              </a:rPr>
              <a:t>http://upload.wikimedia.org/wikipedia/commons/1/1b/Black_and_white_housecat_curled_up.jpg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Tim Avatar Bartel, </a:t>
            </a:r>
            <a:r>
              <a:rPr lang="en-US" sz="1200" smtClean="0">
                <a:cs typeface="Arial" charset="0"/>
              </a:rPr>
              <a:t>[</a:t>
            </a:r>
            <a:r>
              <a:rPr lang="cs-CZ" sz="1200" smtClean="0">
                <a:cs typeface="Arial" charset="0"/>
              </a:rPr>
              <a:t>cit. 2013-01-03</a:t>
            </a:r>
            <a:r>
              <a:rPr lang="en-US" sz="1200" smtClean="0">
                <a:cs typeface="Arial" charset="0"/>
              </a:rPr>
              <a:t>]</a:t>
            </a:r>
            <a:r>
              <a:rPr lang="cs-CZ" sz="1200" smtClean="0">
                <a:cs typeface="Arial" charset="0"/>
              </a:rPr>
              <a:t>. Dostupný pod licencí Creative Commons na www:</a:t>
            </a:r>
            <a:r>
              <a:rPr lang="cs-CZ" sz="1200" smtClean="0"/>
              <a:t> </a:t>
            </a:r>
            <a:r>
              <a:rPr lang="cs-CZ" sz="1200" smtClean="0">
                <a:hlinkClick r:id="rId5"/>
              </a:rPr>
              <a:t>http://cs.wikipedia.org/wiki/Soubor:Kitten-kasimir-in-hand.jpg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Sandos, </a:t>
            </a:r>
            <a:r>
              <a:rPr lang="en-US" sz="1200" smtClean="0">
                <a:cs typeface="Arial" charset="0"/>
              </a:rPr>
              <a:t>[</a:t>
            </a:r>
            <a:r>
              <a:rPr lang="cs-CZ" sz="1200" smtClean="0">
                <a:cs typeface="Arial" charset="0"/>
              </a:rPr>
              <a:t>cit. 2013-01-03</a:t>
            </a:r>
            <a:r>
              <a:rPr lang="en-US" sz="1200" smtClean="0">
                <a:cs typeface="Arial" charset="0"/>
              </a:rPr>
              <a:t>]</a:t>
            </a:r>
            <a:r>
              <a:rPr lang="cs-CZ" sz="1200" smtClean="0">
                <a:cs typeface="Arial" charset="0"/>
              </a:rPr>
              <a:t>. Dostupný pod licencí Creative Commons na www: </a:t>
            </a:r>
            <a:r>
              <a:rPr lang="cs-CZ" sz="1200" smtClean="0">
                <a:hlinkClick r:id="rId6"/>
              </a:rPr>
              <a:t>http://cs.wikipedia.org/wiki/Soubor:Two_adult_Guinea_Pigs_(Cavia_porcellus).jpg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Karelj, </a:t>
            </a:r>
            <a:r>
              <a:rPr lang="en-US" sz="1200" smtClean="0">
                <a:cs typeface="Arial" charset="0"/>
              </a:rPr>
              <a:t>[</a:t>
            </a:r>
            <a:r>
              <a:rPr lang="cs-CZ" sz="1200" smtClean="0">
                <a:cs typeface="Arial" charset="0"/>
              </a:rPr>
              <a:t>cit. 2013-01-03</a:t>
            </a:r>
            <a:r>
              <a:rPr lang="en-US" sz="1200" smtClean="0">
                <a:cs typeface="Arial" charset="0"/>
              </a:rPr>
              <a:t>]</a:t>
            </a:r>
            <a:r>
              <a:rPr lang="cs-CZ" sz="1200" smtClean="0">
                <a:cs typeface="Arial" charset="0"/>
              </a:rPr>
              <a:t>. Dostupný na Wikimedia Commons na www: </a:t>
            </a:r>
            <a:r>
              <a:rPr lang="cs-CZ" sz="1200" smtClean="0">
                <a:hlinkClick r:id="rId7"/>
              </a:rPr>
              <a:t>http://cs.wikipedia.org/wiki/Soubor:Mor%C4%8De.jpg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Amos T Fairchild, </a:t>
            </a:r>
            <a:r>
              <a:rPr lang="en-US" sz="1200" smtClean="0">
                <a:cs typeface="Arial" charset="0"/>
              </a:rPr>
              <a:t>[</a:t>
            </a:r>
            <a:r>
              <a:rPr lang="cs-CZ" sz="1200" smtClean="0">
                <a:cs typeface="Arial" charset="0"/>
              </a:rPr>
              <a:t>cit. 2013-01-05</a:t>
            </a:r>
            <a:r>
              <a:rPr lang="en-US" sz="1200" smtClean="0">
                <a:cs typeface="Arial" charset="0"/>
              </a:rPr>
              <a:t>]</a:t>
            </a:r>
            <a:r>
              <a:rPr lang="cs-CZ" sz="1200" smtClean="0">
                <a:cs typeface="Arial" charset="0"/>
              </a:rPr>
              <a:t>. Dostupný pod licencí Creative Commons na www: </a:t>
            </a:r>
            <a:r>
              <a:rPr lang="cs-CZ" sz="1200" smtClean="0">
                <a:hlinkClick r:id="rId8"/>
              </a:rPr>
              <a:t>http://cs.wikipedia.org/wiki/Soubor:Melopsittacus_undulatus.jpg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Kirk, </a:t>
            </a:r>
            <a:r>
              <a:rPr lang="en-US" sz="1200" smtClean="0">
                <a:cs typeface="Arial" charset="0"/>
              </a:rPr>
              <a:t>[</a:t>
            </a:r>
            <a:r>
              <a:rPr lang="cs-CZ" sz="1200" smtClean="0">
                <a:cs typeface="Arial" charset="0"/>
              </a:rPr>
              <a:t>cit. 2013-01-05</a:t>
            </a:r>
            <a:r>
              <a:rPr lang="en-US" sz="1200" smtClean="0">
                <a:cs typeface="Arial" charset="0"/>
              </a:rPr>
              <a:t>]</a:t>
            </a:r>
            <a:r>
              <a:rPr lang="cs-CZ" sz="1200" smtClean="0">
                <a:cs typeface="Arial" charset="0"/>
              </a:rPr>
              <a:t>. Dostupný pod licencí Creative Commons na www:</a:t>
            </a:r>
            <a:endParaRPr lang="en-US" sz="1200" smtClean="0">
              <a:cs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</a:t>
            </a:r>
            <a:r>
              <a:rPr lang="cs-CZ" sz="1200" smtClean="0">
                <a:hlinkClick r:id="rId9"/>
              </a:rPr>
              <a:t>http://cs.wikipedia.org/wiki/Soubor:Andulka_pri_peci_o_sve_peri_1.jpg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Me, </a:t>
            </a:r>
            <a:r>
              <a:rPr lang="en-US" sz="1200" smtClean="0">
                <a:cs typeface="Arial" charset="0"/>
              </a:rPr>
              <a:t>[</a:t>
            </a:r>
            <a:r>
              <a:rPr lang="cs-CZ" sz="1200" smtClean="0">
                <a:cs typeface="Arial" charset="0"/>
              </a:rPr>
              <a:t>cit. 2013-01-05</a:t>
            </a:r>
            <a:r>
              <a:rPr lang="en-US" sz="1200" smtClean="0">
                <a:cs typeface="Arial" charset="0"/>
              </a:rPr>
              <a:t>]</a:t>
            </a:r>
            <a:r>
              <a:rPr lang="cs-CZ" sz="1200" smtClean="0">
                <a:cs typeface="Arial" charset="0"/>
              </a:rPr>
              <a:t>. Dostupný pod licencí Creative Commons na www: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</a:t>
            </a:r>
            <a:r>
              <a:rPr lang="cs-CZ" sz="1200" smtClean="0">
                <a:hlinkClick r:id="rId10"/>
              </a:rPr>
              <a:t>http://cs.wikipedia.org/wiki/Soubor:Tukki-Pako.JPG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Pleple2000, </a:t>
            </a:r>
            <a:r>
              <a:rPr lang="en-US" sz="1200" smtClean="0">
                <a:cs typeface="Arial" charset="0"/>
              </a:rPr>
              <a:t>[</a:t>
            </a:r>
            <a:r>
              <a:rPr lang="cs-CZ" sz="1200" smtClean="0">
                <a:cs typeface="Arial" charset="0"/>
              </a:rPr>
              <a:t>cit.20130105</a:t>
            </a:r>
            <a:r>
              <a:rPr lang="en-US" sz="1200" smtClean="0">
                <a:cs typeface="Arial" charset="0"/>
              </a:rPr>
              <a:t>]</a:t>
            </a:r>
            <a:r>
              <a:rPr lang="cs-CZ" sz="1200" smtClean="0">
                <a:cs typeface="Arial" charset="0"/>
              </a:rPr>
              <a:t>. Dostupný pod licencí Creative Commons na www: </a:t>
            </a:r>
            <a:r>
              <a:rPr lang="cs-CZ" sz="1200" smtClean="0">
                <a:hlinkClick r:id="rId11"/>
              </a:rPr>
              <a:t>http://cs.wikipedia.org/wiki/Soubor:Kr%C3%B3liki_kalifornijskie_666.jpg</a:t>
            </a: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smtClean="0"/>
              <a:t>	Ostatní prezentované obrázky jsou výhradním vlastnictvím autorky DUM Mgr. Petry Válkové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9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ruhy na vodě">
  <a:themeElements>
    <a:clrScheme name="Kruhy na vodě 4">
      <a:dk1>
        <a:srgbClr val="9B69FF"/>
      </a:dk1>
      <a:lt1>
        <a:srgbClr val="FFFFFF"/>
      </a:lt1>
      <a:dk2>
        <a:srgbClr val="666699"/>
      </a:dk2>
      <a:lt2>
        <a:srgbClr val="D9D9FF"/>
      </a:lt2>
      <a:accent1>
        <a:srgbClr val="66CCFF"/>
      </a:accent1>
      <a:accent2>
        <a:srgbClr val="9966FF"/>
      </a:accent2>
      <a:accent3>
        <a:srgbClr val="B8B8CA"/>
      </a:accent3>
      <a:accent4>
        <a:srgbClr val="DADADA"/>
      </a:accent4>
      <a:accent5>
        <a:srgbClr val="B8E2FF"/>
      </a:accent5>
      <a:accent6>
        <a:srgbClr val="8A5CE7"/>
      </a:accent6>
      <a:hlink>
        <a:srgbClr val="0099CC"/>
      </a:hlink>
      <a:folHlink>
        <a:srgbClr val="003399"/>
      </a:folHlink>
    </a:clrScheme>
    <a:fontScheme name="Kruhy na vodě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ruhy na vodě 1">
        <a:dk1>
          <a:srgbClr val="2B2B85"/>
        </a:dk1>
        <a:lt1>
          <a:srgbClr val="FFFFFF"/>
        </a:lt1>
        <a:dk2>
          <a:srgbClr val="00254A"/>
        </a:dk2>
        <a:lt2>
          <a:srgbClr val="C0C0C0"/>
        </a:lt2>
        <a:accent1>
          <a:srgbClr val="0099FF"/>
        </a:accent1>
        <a:accent2>
          <a:srgbClr val="006699"/>
        </a:accent2>
        <a:accent3>
          <a:srgbClr val="AAACB1"/>
        </a:accent3>
        <a:accent4>
          <a:srgbClr val="DADADA"/>
        </a:accent4>
        <a:accent5>
          <a:srgbClr val="AACAFF"/>
        </a:accent5>
        <a:accent6>
          <a:srgbClr val="005C8A"/>
        </a:accent6>
        <a:hlink>
          <a:srgbClr val="99CCFF"/>
        </a:hlink>
        <a:folHlink>
          <a:srgbClr val="8F8FB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2">
        <a:dk1>
          <a:srgbClr val="3B4B5D"/>
        </a:dk1>
        <a:lt1>
          <a:srgbClr val="FFFFFF"/>
        </a:lt1>
        <a:dk2>
          <a:srgbClr val="466886"/>
        </a:dk2>
        <a:lt2>
          <a:srgbClr val="CCECFF"/>
        </a:lt2>
        <a:accent1>
          <a:srgbClr val="6D9D97"/>
        </a:accent1>
        <a:accent2>
          <a:srgbClr val="53718C"/>
        </a:accent2>
        <a:accent3>
          <a:srgbClr val="B0B9C3"/>
        </a:accent3>
        <a:accent4>
          <a:srgbClr val="DADADA"/>
        </a:accent4>
        <a:accent5>
          <a:srgbClr val="BACCC9"/>
        </a:accent5>
        <a:accent6>
          <a:srgbClr val="4A667E"/>
        </a:accent6>
        <a:hlink>
          <a:srgbClr val="99CCFF"/>
        </a:hlink>
        <a:folHlink>
          <a:srgbClr val="A97C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3">
        <a:dk1>
          <a:srgbClr val="008AE8"/>
        </a:dk1>
        <a:lt1>
          <a:srgbClr val="FFFFFF"/>
        </a:lt1>
        <a:dk2>
          <a:srgbClr val="0068AE"/>
        </a:dk2>
        <a:lt2>
          <a:srgbClr val="CCECFF"/>
        </a:lt2>
        <a:accent1>
          <a:srgbClr val="009999"/>
        </a:accent1>
        <a:accent2>
          <a:srgbClr val="0088E4"/>
        </a:accent2>
        <a:accent3>
          <a:srgbClr val="AAB9D3"/>
        </a:accent3>
        <a:accent4>
          <a:srgbClr val="DADADA"/>
        </a:accent4>
        <a:accent5>
          <a:srgbClr val="AACACA"/>
        </a:accent5>
        <a:accent6>
          <a:srgbClr val="007BCF"/>
        </a:accent6>
        <a:hlink>
          <a:srgbClr val="99FF99"/>
        </a:hlink>
        <a:folHlink>
          <a:srgbClr val="AFE1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4">
        <a:dk1>
          <a:srgbClr val="9B69FF"/>
        </a:dk1>
        <a:lt1>
          <a:srgbClr val="FFFFFF"/>
        </a:lt1>
        <a:dk2>
          <a:srgbClr val="666699"/>
        </a:dk2>
        <a:lt2>
          <a:srgbClr val="D9D9FF"/>
        </a:lt2>
        <a:accent1>
          <a:srgbClr val="66CCFF"/>
        </a:accent1>
        <a:accent2>
          <a:srgbClr val="9966FF"/>
        </a:accent2>
        <a:accent3>
          <a:srgbClr val="B8B8CA"/>
        </a:accent3>
        <a:accent4>
          <a:srgbClr val="DADADA"/>
        </a:accent4>
        <a:accent5>
          <a:srgbClr val="B8E2FF"/>
        </a:accent5>
        <a:accent6>
          <a:srgbClr val="8A5CE7"/>
        </a:accent6>
        <a:hlink>
          <a:srgbClr val="0099CC"/>
        </a:hlink>
        <a:folHlink>
          <a:srgbClr val="00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5">
        <a:dk1>
          <a:srgbClr val="008080"/>
        </a:dk1>
        <a:lt1>
          <a:srgbClr val="FFFFFF"/>
        </a:lt1>
        <a:dk2>
          <a:srgbClr val="006666"/>
        </a:dk2>
        <a:lt2>
          <a:srgbClr val="FFFFCC"/>
        </a:lt2>
        <a:accent1>
          <a:srgbClr val="0099FF"/>
        </a:accent1>
        <a:accent2>
          <a:srgbClr val="008080"/>
        </a:accent2>
        <a:accent3>
          <a:srgbClr val="AAB8B8"/>
        </a:accent3>
        <a:accent4>
          <a:srgbClr val="DADADA"/>
        </a:accent4>
        <a:accent5>
          <a:srgbClr val="AACAFF"/>
        </a:accent5>
        <a:accent6>
          <a:srgbClr val="007373"/>
        </a:accent6>
        <a:hlink>
          <a:srgbClr val="1ACE9F"/>
        </a:hlink>
        <a:folHlink>
          <a:srgbClr val="A5B5C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6">
        <a:dk1>
          <a:srgbClr val="CDD9D1"/>
        </a:dk1>
        <a:lt1>
          <a:srgbClr val="FFFFFF"/>
        </a:lt1>
        <a:dk2>
          <a:srgbClr val="A3BBA9"/>
        </a:dk2>
        <a:lt2>
          <a:srgbClr val="007D80"/>
        </a:lt2>
        <a:accent1>
          <a:srgbClr val="9CA8A4"/>
        </a:accent1>
        <a:accent2>
          <a:srgbClr val="CBD7CE"/>
        </a:accent2>
        <a:accent3>
          <a:srgbClr val="CEDAD1"/>
        </a:accent3>
        <a:accent4>
          <a:srgbClr val="DADADA"/>
        </a:accent4>
        <a:accent5>
          <a:srgbClr val="CBD1CF"/>
        </a:accent5>
        <a:accent6>
          <a:srgbClr val="B8C3BA"/>
        </a:accent6>
        <a:hlink>
          <a:srgbClr val="0099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7">
        <a:dk1>
          <a:srgbClr val="686B5D"/>
        </a:dk1>
        <a:lt1>
          <a:srgbClr val="DCDAD0"/>
        </a:lt1>
        <a:dk2>
          <a:srgbClr val="525040"/>
        </a:dk2>
        <a:lt2>
          <a:srgbClr val="D3D2A6"/>
        </a:lt2>
        <a:accent1>
          <a:srgbClr val="5D8770"/>
        </a:accent1>
        <a:accent2>
          <a:srgbClr val="686B5D"/>
        </a:accent2>
        <a:accent3>
          <a:srgbClr val="B3B3AF"/>
        </a:accent3>
        <a:accent4>
          <a:srgbClr val="BCBAB1"/>
        </a:accent4>
        <a:accent5>
          <a:srgbClr val="B6C3BB"/>
        </a:accent5>
        <a:accent6>
          <a:srgbClr val="5E6053"/>
        </a:accent6>
        <a:hlink>
          <a:srgbClr val="85B7A9"/>
        </a:hlink>
        <a:folHlink>
          <a:srgbClr val="B8936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8">
        <a:dk1>
          <a:srgbClr val="000000"/>
        </a:dk1>
        <a:lt1>
          <a:srgbClr val="EAEAEA"/>
        </a:lt1>
        <a:dk2>
          <a:srgbClr val="000000"/>
        </a:dk2>
        <a:lt2>
          <a:srgbClr val="B2B2B2"/>
        </a:lt2>
        <a:accent1>
          <a:srgbClr val="A4BCC4"/>
        </a:accent1>
        <a:accent2>
          <a:srgbClr val="FFFFFF"/>
        </a:accent2>
        <a:accent3>
          <a:srgbClr val="F3F3F3"/>
        </a:accent3>
        <a:accent4>
          <a:srgbClr val="000000"/>
        </a:accent4>
        <a:accent5>
          <a:srgbClr val="CFDADE"/>
        </a:accent5>
        <a:accent6>
          <a:srgbClr val="E7E7E7"/>
        </a:accent6>
        <a:hlink>
          <a:srgbClr val="0066FF"/>
        </a:hlink>
        <a:folHlink>
          <a:srgbClr val="00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ruhy na vodě 9">
        <a:dk1>
          <a:srgbClr val="000000"/>
        </a:dk1>
        <a:lt1>
          <a:srgbClr val="D7D1B9"/>
        </a:lt1>
        <a:dk2>
          <a:srgbClr val="B39257"/>
        </a:dk2>
        <a:lt2>
          <a:srgbClr val="B1A887"/>
        </a:lt2>
        <a:accent1>
          <a:srgbClr val="FFCC66"/>
        </a:accent1>
        <a:accent2>
          <a:srgbClr val="E6E3AC"/>
        </a:accent2>
        <a:accent3>
          <a:srgbClr val="E8E5D9"/>
        </a:accent3>
        <a:accent4>
          <a:srgbClr val="000000"/>
        </a:accent4>
        <a:accent5>
          <a:srgbClr val="FFE2B8"/>
        </a:accent5>
        <a:accent6>
          <a:srgbClr val="D0CE9B"/>
        </a:accent6>
        <a:hlink>
          <a:srgbClr val="666633"/>
        </a:hlink>
        <a:folHlink>
          <a:srgbClr val="9C98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677</TotalTime>
  <Words>506</Words>
  <Application>Microsoft Office PowerPoint</Application>
  <PresentationFormat>Předvádění na obrazovce (4:3)</PresentationFormat>
  <Paragraphs>109</Paragraphs>
  <Slides>14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3" baseType="lpstr">
      <vt:lpstr>Comic Sans MS</vt:lpstr>
      <vt:lpstr>Arial</vt:lpstr>
      <vt:lpstr>Wingdings</vt:lpstr>
      <vt:lpstr>Calibri</vt:lpstr>
      <vt:lpstr>Times New Roman</vt:lpstr>
      <vt:lpstr>Showcard Gothic</vt:lpstr>
      <vt:lpstr>Harrington</vt:lpstr>
      <vt:lpstr>Franklin Gothic Medium</vt:lpstr>
      <vt:lpstr>Kruhy na vodě</vt:lpstr>
      <vt:lpstr>Snímek 1</vt:lpstr>
      <vt:lpstr>Snímek 2</vt:lpstr>
      <vt:lpstr>ZVÍŘATA</vt:lpstr>
      <vt:lpstr>Snímek 4</vt:lpstr>
      <vt:lpstr>PES</vt:lpstr>
      <vt:lpstr>Snímek 6</vt:lpstr>
      <vt:lpstr>KOČKA</vt:lpstr>
      <vt:lpstr>Snímek 8</vt:lpstr>
      <vt:lpstr>MORČE </vt:lpstr>
      <vt:lpstr>Snímek 10</vt:lpstr>
      <vt:lpstr>PAPOUŠEK</vt:lpstr>
      <vt:lpstr>Snímek 12</vt:lpstr>
      <vt:lpstr>Snímek 13</vt:lpstr>
      <vt:lpstr>Snímek 14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</dc:title>
  <dc:creator>.</dc:creator>
  <cp:lastModifiedBy>Dum</cp:lastModifiedBy>
  <cp:revision>45</cp:revision>
  <dcterms:created xsi:type="dcterms:W3CDTF">2013-01-02T20:56:21Z</dcterms:created>
  <dcterms:modified xsi:type="dcterms:W3CDTF">2014-01-16T10:37:55Z</dcterms:modified>
</cp:coreProperties>
</file>