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handoutMasterIdLst>
    <p:handoutMasterId r:id="rId29"/>
  </p:handoutMasterIdLst>
  <p:sldIdLst>
    <p:sldId id="279" r:id="rId2"/>
    <p:sldId id="280" r:id="rId3"/>
    <p:sldId id="25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7" r:id="rId14"/>
    <p:sldId id="268" r:id="rId15"/>
    <p:sldId id="269" r:id="rId16"/>
    <p:sldId id="266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81" r:id="rId27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6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8F626F-ACC4-4273-A1A2-C46F0B8338E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9836EE-DF80-457E-8906-6789C0C0E525}">
      <dgm:prSet phldrT="[Text]"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3F4676D3-C6BE-4BA1-BBB6-AC877CFFBFBB}" type="parTrans" cxnId="{AC3EEEB9-7F51-443A-8BC5-F9A7D7F24474}">
      <dgm:prSet/>
      <dgm:spPr/>
      <dgm:t>
        <a:bodyPr/>
        <a:lstStyle/>
        <a:p>
          <a:endParaRPr lang="cs-CZ"/>
        </a:p>
      </dgm:t>
    </dgm:pt>
    <dgm:pt modelId="{733F3A37-DD34-47A0-AE1E-B5660194189F}" type="sibTrans" cxnId="{AC3EEEB9-7F51-443A-8BC5-F9A7D7F24474}">
      <dgm:prSet/>
      <dgm:spPr/>
      <dgm:t>
        <a:bodyPr/>
        <a:lstStyle/>
        <a:p>
          <a:endParaRPr lang="cs-CZ"/>
        </a:p>
      </dgm:t>
    </dgm:pt>
    <dgm:pt modelId="{7B965F5F-D60E-45B2-A805-92FA487DA22E}">
      <dgm:prSet phldrT="[Text]"/>
      <dgm:spPr/>
      <dgm:t>
        <a:bodyPr/>
        <a:lstStyle/>
        <a:p>
          <a:r>
            <a:rPr lang="cs-CZ" dirty="0" smtClean="0"/>
            <a:t>1. následovník</a:t>
          </a:r>
          <a:endParaRPr lang="cs-CZ" dirty="0"/>
        </a:p>
      </dgm:t>
    </dgm:pt>
    <dgm:pt modelId="{B2EFE6FC-D128-4230-9D51-8213E97ABF57}" type="parTrans" cxnId="{599547F4-AABF-4A55-8D01-46A4EE2F692C}">
      <dgm:prSet/>
      <dgm:spPr/>
      <dgm:t>
        <a:bodyPr/>
        <a:lstStyle/>
        <a:p>
          <a:endParaRPr lang="cs-CZ"/>
        </a:p>
      </dgm:t>
    </dgm:pt>
    <dgm:pt modelId="{1011F19C-F491-45B0-98CF-362FED05658A}" type="sibTrans" cxnId="{599547F4-AABF-4A55-8D01-46A4EE2F692C}">
      <dgm:prSet/>
      <dgm:spPr/>
      <dgm:t>
        <a:bodyPr/>
        <a:lstStyle/>
        <a:p>
          <a:endParaRPr lang="cs-CZ"/>
        </a:p>
      </dgm:t>
    </dgm:pt>
    <dgm:pt modelId="{38AD4958-EAE0-4420-9447-DA94E21F66A9}">
      <dgm:prSet phldrT="[Text]"/>
      <dgm:spPr/>
      <dgm:t>
        <a:bodyPr/>
        <a:lstStyle/>
        <a:p>
          <a:r>
            <a:rPr lang="cs-CZ" dirty="0" smtClean="0"/>
            <a:t>1. pokračovatel</a:t>
          </a:r>
          <a:endParaRPr lang="cs-CZ" dirty="0"/>
        </a:p>
      </dgm:t>
    </dgm:pt>
    <dgm:pt modelId="{3770E531-F366-406F-8CF8-A14BDC8691D7}" type="parTrans" cxnId="{8BFC43F2-5121-4357-8E32-58BF26B987A7}">
      <dgm:prSet/>
      <dgm:spPr/>
      <dgm:t>
        <a:bodyPr/>
        <a:lstStyle/>
        <a:p>
          <a:endParaRPr lang="cs-CZ"/>
        </a:p>
      </dgm:t>
    </dgm:pt>
    <dgm:pt modelId="{9B230BA4-00F9-41F8-81FE-E8875330B1C4}" type="sibTrans" cxnId="{8BFC43F2-5121-4357-8E32-58BF26B987A7}">
      <dgm:prSet/>
      <dgm:spPr/>
      <dgm:t>
        <a:bodyPr/>
        <a:lstStyle/>
        <a:p>
          <a:endParaRPr lang="cs-CZ"/>
        </a:p>
      </dgm:t>
    </dgm:pt>
    <dgm:pt modelId="{D4661189-2D81-4972-ADA1-07408A49E2E5}">
      <dgm:prSet phldrT="[Text]"/>
      <dgm:spPr/>
      <dgm:t>
        <a:bodyPr/>
        <a:lstStyle/>
        <a:p>
          <a:r>
            <a:rPr lang="cs-CZ" dirty="0" smtClean="0"/>
            <a:t>2. pokračovatel</a:t>
          </a:r>
          <a:endParaRPr lang="cs-CZ" dirty="0"/>
        </a:p>
      </dgm:t>
    </dgm:pt>
    <dgm:pt modelId="{DED6C70B-175B-4482-9FCD-002CA17E94DA}" type="parTrans" cxnId="{C0B73A2B-8A28-40AB-9F6B-DCADAFBE4401}">
      <dgm:prSet/>
      <dgm:spPr/>
      <dgm:t>
        <a:bodyPr/>
        <a:lstStyle/>
        <a:p>
          <a:endParaRPr lang="cs-CZ"/>
        </a:p>
      </dgm:t>
    </dgm:pt>
    <dgm:pt modelId="{7E75E1E7-2902-420F-8BA4-7B9F238D64CF}" type="sibTrans" cxnId="{C0B73A2B-8A28-40AB-9F6B-DCADAFBE4401}">
      <dgm:prSet/>
      <dgm:spPr/>
      <dgm:t>
        <a:bodyPr/>
        <a:lstStyle/>
        <a:p>
          <a:endParaRPr lang="cs-CZ"/>
        </a:p>
      </dgm:t>
    </dgm:pt>
    <dgm:pt modelId="{B49C1105-DB02-4059-B179-77F92D61ED56}">
      <dgm:prSet phldrT="[Text]"/>
      <dgm:spPr/>
      <dgm:t>
        <a:bodyPr/>
        <a:lstStyle/>
        <a:p>
          <a:r>
            <a:rPr lang="cs-CZ" dirty="0" smtClean="0"/>
            <a:t>2. Následovník</a:t>
          </a:r>
          <a:endParaRPr lang="cs-CZ" dirty="0"/>
        </a:p>
      </dgm:t>
    </dgm:pt>
    <dgm:pt modelId="{8FE251BF-A7C8-4F95-BAA3-FC93403F0C94}" type="parTrans" cxnId="{8A43291D-E289-40FF-9A42-A9EBD07AE7C2}">
      <dgm:prSet/>
      <dgm:spPr/>
      <dgm:t>
        <a:bodyPr/>
        <a:lstStyle/>
        <a:p>
          <a:endParaRPr lang="cs-CZ"/>
        </a:p>
      </dgm:t>
    </dgm:pt>
    <dgm:pt modelId="{CA690B80-EE2C-4811-AB81-28AC466B839B}" type="sibTrans" cxnId="{8A43291D-E289-40FF-9A42-A9EBD07AE7C2}">
      <dgm:prSet/>
      <dgm:spPr/>
      <dgm:t>
        <a:bodyPr/>
        <a:lstStyle/>
        <a:p>
          <a:endParaRPr lang="cs-CZ"/>
        </a:p>
      </dgm:t>
    </dgm:pt>
    <dgm:pt modelId="{F238A157-A35B-47B9-93C0-6A9C86521DF7}">
      <dgm:prSet phldrT="[Text]"/>
      <dgm:spPr/>
      <dgm:t>
        <a:bodyPr/>
        <a:lstStyle/>
        <a:p>
          <a:r>
            <a:rPr lang="cs-CZ" dirty="0" smtClean="0"/>
            <a:t>3. pokračovatel</a:t>
          </a:r>
          <a:endParaRPr lang="cs-CZ" dirty="0"/>
        </a:p>
      </dgm:t>
    </dgm:pt>
    <dgm:pt modelId="{D977087E-9581-4197-BCF6-A5B8F32AEE63}" type="parTrans" cxnId="{AD7AD8EA-3E42-4074-A21F-DDAE8B1DA3FE}">
      <dgm:prSet/>
      <dgm:spPr/>
      <dgm:t>
        <a:bodyPr/>
        <a:lstStyle/>
        <a:p>
          <a:endParaRPr lang="cs-CZ"/>
        </a:p>
      </dgm:t>
    </dgm:pt>
    <dgm:pt modelId="{DD9C4ADE-8CC5-400B-8D6D-DA04B3D67805}" type="sibTrans" cxnId="{AD7AD8EA-3E42-4074-A21F-DDAE8B1DA3FE}">
      <dgm:prSet/>
      <dgm:spPr/>
      <dgm:t>
        <a:bodyPr/>
        <a:lstStyle/>
        <a:p>
          <a:endParaRPr lang="cs-CZ"/>
        </a:p>
      </dgm:t>
    </dgm:pt>
    <dgm:pt modelId="{754DA8C1-7E39-4320-9DF5-09F01478C853}">
      <dgm:prSet/>
      <dgm:spPr/>
      <dgm:t>
        <a:bodyPr/>
        <a:lstStyle/>
        <a:p>
          <a:r>
            <a:rPr lang="cs-CZ" dirty="0" smtClean="0"/>
            <a:t>4. pokračovatel</a:t>
          </a:r>
          <a:endParaRPr lang="cs-CZ" dirty="0"/>
        </a:p>
      </dgm:t>
    </dgm:pt>
    <dgm:pt modelId="{4BEE6F42-FB66-4704-B7D2-14D033BD4CA1}" type="parTrans" cxnId="{A39666BD-13C9-457C-A6D9-5EC81CAAA5E4}">
      <dgm:prSet/>
      <dgm:spPr/>
      <dgm:t>
        <a:bodyPr/>
        <a:lstStyle/>
        <a:p>
          <a:endParaRPr lang="cs-CZ"/>
        </a:p>
      </dgm:t>
    </dgm:pt>
    <dgm:pt modelId="{E0C24A8D-84CA-40C1-B853-A4C0503E2EF0}" type="sibTrans" cxnId="{A39666BD-13C9-457C-A6D9-5EC81CAAA5E4}">
      <dgm:prSet/>
      <dgm:spPr/>
      <dgm:t>
        <a:bodyPr/>
        <a:lstStyle/>
        <a:p>
          <a:endParaRPr lang="cs-CZ"/>
        </a:p>
      </dgm:t>
    </dgm:pt>
    <dgm:pt modelId="{36ECECED-DEF4-4B19-AE63-EFBEE690084C}" type="pres">
      <dgm:prSet presAssocID="{F58F626F-ACC4-4273-A1A2-C46F0B8338E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159B3B9-16A1-4A81-95CE-8407FD87E269}" type="pres">
      <dgm:prSet presAssocID="{449836EE-DF80-457E-8906-6789C0C0E525}" presName="hierRoot1" presStyleCnt="0"/>
      <dgm:spPr/>
    </dgm:pt>
    <dgm:pt modelId="{AE25DF4B-3587-4834-B181-817FB7BBB948}" type="pres">
      <dgm:prSet presAssocID="{449836EE-DF80-457E-8906-6789C0C0E525}" presName="composite" presStyleCnt="0"/>
      <dgm:spPr/>
    </dgm:pt>
    <dgm:pt modelId="{BC2DC458-20DD-4E86-98F4-C44C882BE674}" type="pres">
      <dgm:prSet presAssocID="{449836EE-DF80-457E-8906-6789C0C0E525}" presName="background" presStyleLbl="node0" presStyleIdx="0" presStyleCnt="1"/>
      <dgm:spPr/>
    </dgm:pt>
    <dgm:pt modelId="{7BFEB82B-007E-403B-B374-654821341398}" type="pres">
      <dgm:prSet presAssocID="{449836EE-DF80-457E-8906-6789C0C0E525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8B0A97-FB95-4250-B0FD-8907C79F5E44}" type="pres">
      <dgm:prSet presAssocID="{449836EE-DF80-457E-8906-6789C0C0E525}" presName="hierChild2" presStyleCnt="0"/>
      <dgm:spPr/>
    </dgm:pt>
    <dgm:pt modelId="{90783E1F-C960-4B83-AF60-F9B0BDC8B95F}" type="pres">
      <dgm:prSet presAssocID="{B2EFE6FC-D128-4230-9D51-8213E97ABF57}" presName="Name10" presStyleLbl="parChTrans1D2" presStyleIdx="0" presStyleCnt="2"/>
      <dgm:spPr/>
      <dgm:t>
        <a:bodyPr/>
        <a:lstStyle/>
        <a:p>
          <a:endParaRPr lang="cs-CZ"/>
        </a:p>
      </dgm:t>
    </dgm:pt>
    <dgm:pt modelId="{99BFA337-2C72-4F41-888F-8697DB215FCF}" type="pres">
      <dgm:prSet presAssocID="{7B965F5F-D60E-45B2-A805-92FA487DA22E}" presName="hierRoot2" presStyleCnt="0"/>
      <dgm:spPr/>
    </dgm:pt>
    <dgm:pt modelId="{6DCD1932-2CD8-4CA4-8D8E-6D00FA3162F6}" type="pres">
      <dgm:prSet presAssocID="{7B965F5F-D60E-45B2-A805-92FA487DA22E}" presName="composite2" presStyleCnt="0"/>
      <dgm:spPr/>
    </dgm:pt>
    <dgm:pt modelId="{E19C242B-2E0A-4E1C-A544-7605A6AE669A}" type="pres">
      <dgm:prSet presAssocID="{7B965F5F-D60E-45B2-A805-92FA487DA22E}" presName="background2" presStyleLbl="node2" presStyleIdx="0" presStyleCnt="2"/>
      <dgm:spPr/>
    </dgm:pt>
    <dgm:pt modelId="{9CBC1C30-B331-404B-BD59-E5CEF1E90A8C}" type="pres">
      <dgm:prSet presAssocID="{7B965F5F-D60E-45B2-A805-92FA487DA22E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BDAE1D-29FD-4D47-B79A-A4CC16BCED44}" type="pres">
      <dgm:prSet presAssocID="{7B965F5F-D60E-45B2-A805-92FA487DA22E}" presName="hierChild3" presStyleCnt="0"/>
      <dgm:spPr/>
    </dgm:pt>
    <dgm:pt modelId="{C70BBA78-5977-4644-8B95-760E3FE66CE3}" type="pres">
      <dgm:prSet presAssocID="{3770E531-F366-406F-8CF8-A14BDC8691D7}" presName="Name17" presStyleLbl="parChTrans1D3" presStyleIdx="0" presStyleCnt="4"/>
      <dgm:spPr/>
      <dgm:t>
        <a:bodyPr/>
        <a:lstStyle/>
        <a:p>
          <a:endParaRPr lang="cs-CZ"/>
        </a:p>
      </dgm:t>
    </dgm:pt>
    <dgm:pt modelId="{314FD500-518C-4FB0-A2C4-9D999B274832}" type="pres">
      <dgm:prSet presAssocID="{38AD4958-EAE0-4420-9447-DA94E21F66A9}" presName="hierRoot3" presStyleCnt="0"/>
      <dgm:spPr/>
    </dgm:pt>
    <dgm:pt modelId="{5C33161C-E834-4D05-B61C-ED1624DEE1CC}" type="pres">
      <dgm:prSet presAssocID="{38AD4958-EAE0-4420-9447-DA94E21F66A9}" presName="composite3" presStyleCnt="0"/>
      <dgm:spPr/>
    </dgm:pt>
    <dgm:pt modelId="{8DBDCAD2-6FB1-4821-81FA-6992282F6D59}" type="pres">
      <dgm:prSet presAssocID="{38AD4958-EAE0-4420-9447-DA94E21F66A9}" presName="background3" presStyleLbl="node3" presStyleIdx="0" presStyleCnt="4"/>
      <dgm:spPr/>
    </dgm:pt>
    <dgm:pt modelId="{8C1F64A4-6F3D-4EF0-818E-3425EFCB0A4E}" type="pres">
      <dgm:prSet presAssocID="{38AD4958-EAE0-4420-9447-DA94E21F66A9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A40A21-3EE2-485F-B97B-15DC9B338BCD}" type="pres">
      <dgm:prSet presAssocID="{38AD4958-EAE0-4420-9447-DA94E21F66A9}" presName="hierChild4" presStyleCnt="0"/>
      <dgm:spPr/>
    </dgm:pt>
    <dgm:pt modelId="{248E3298-7CBA-4824-B75C-6D58048888D2}" type="pres">
      <dgm:prSet presAssocID="{DED6C70B-175B-4482-9FCD-002CA17E94DA}" presName="Name17" presStyleLbl="parChTrans1D3" presStyleIdx="1" presStyleCnt="4"/>
      <dgm:spPr/>
      <dgm:t>
        <a:bodyPr/>
        <a:lstStyle/>
        <a:p>
          <a:endParaRPr lang="cs-CZ"/>
        </a:p>
      </dgm:t>
    </dgm:pt>
    <dgm:pt modelId="{AC3AD974-271E-4385-A710-8CC6B1490D0D}" type="pres">
      <dgm:prSet presAssocID="{D4661189-2D81-4972-ADA1-07408A49E2E5}" presName="hierRoot3" presStyleCnt="0"/>
      <dgm:spPr/>
    </dgm:pt>
    <dgm:pt modelId="{BDBF116E-289B-4928-8526-8B9C2857172F}" type="pres">
      <dgm:prSet presAssocID="{D4661189-2D81-4972-ADA1-07408A49E2E5}" presName="composite3" presStyleCnt="0"/>
      <dgm:spPr/>
    </dgm:pt>
    <dgm:pt modelId="{7D68B868-B341-42BC-B7AD-4C797A94BC89}" type="pres">
      <dgm:prSet presAssocID="{D4661189-2D81-4972-ADA1-07408A49E2E5}" presName="background3" presStyleLbl="node3" presStyleIdx="1" presStyleCnt="4"/>
      <dgm:spPr/>
    </dgm:pt>
    <dgm:pt modelId="{CC6FD24B-2C50-40A0-BE6D-A57DC9942A7A}" type="pres">
      <dgm:prSet presAssocID="{D4661189-2D81-4972-ADA1-07408A49E2E5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59041F-E688-4A81-B383-D937BCD9E398}" type="pres">
      <dgm:prSet presAssocID="{D4661189-2D81-4972-ADA1-07408A49E2E5}" presName="hierChild4" presStyleCnt="0"/>
      <dgm:spPr/>
    </dgm:pt>
    <dgm:pt modelId="{6B129183-7227-4AA7-9917-DD568395AA91}" type="pres">
      <dgm:prSet presAssocID="{8FE251BF-A7C8-4F95-BAA3-FC93403F0C94}" presName="Name10" presStyleLbl="parChTrans1D2" presStyleIdx="1" presStyleCnt="2"/>
      <dgm:spPr/>
      <dgm:t>
        <a:bodyPr/>
        <a:lstStyle/>
        <a:p>
          <a:endParaRPr lang="cs-CZ"/>
        </a:p>
      </dgm:t>
    </dgm:pt>
    <dgm:pt modelId="{51D442DF-955F-40D5-9956-F628603F6D58}" type="pres">
      <dgm:prSet presAssocID="{B49C1105-DB02-4059-B179-77F92D61ED56}" presName="hierRoot2" presStyleCnt="0"/>
      <dgm:spPr/>
    </dgm:pt>
    <dgm:pt modelId="{CC799D07-1326-4CCD-91BD-96BEE010475D}" type="pres">
      <dgm:prSet presAssocID="{B49C1105-DB02-4059-B179-77F92D61ED56}" presName="composite2" presStyleCnt="0"/>
      <dgm:spPr/>
    </dgm:pt>
    <dgm:pt modelId="{90903DFE-83DC-4B8F-945B-19A613E7DC08}" type="pres">
      <dgm:prSet presAssocID="{B49C1105-DB02-4059-B179-77F92D61ED56}" presName="background2" presStyleLbl="node2" presStyleIdx="1" presStyleCnt="2"/>
      <dgm:spPr/>
    </dgm:pt>
    <dgm:pt modelId="{138E0CD6-0604-4009-9F53-30A5A96DC029}" type="pres">
      <dgm:prSet presAssocID="{B49C1105-DB02-4059-B179-77F92D61ED56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CB15949-F3BB-4845-9331-419D98FF33FB}" type="pres">
      <dgm:prSet presAssocID="{B49C1105-DB02-4059-B179-77F92D61ED56}" presName="hierChild3" presStyleCnt="0"/>
      <dgm:spPr/>
    </dgm:pt>
    <dgm:pt modelId="{CA38A783-843B-4153-9F1D-CB98369A4D15}" type="pres">
      <dgm:prSet presAssocID="{D977087E-9581-4197-BCF6-A5B8F32AEE63}" presName="Name17" presStyleLbl="parChTrans1D3" presStyleIdx="2" presStyleCnt="4"/>
      <dgm:spPr/>
      <dgm:t>
        <a:bodyPr/>
        <a:lstStyle/>
        <a:p>
          <a:endParaRPr lang="cs-CZ"/>
        </a:p>
      </dgm:t>
    </dgm:pt>
    <dgm:pt modelId="{0E5F49A5-E2C5-48BD-B2D2-D6E24F30A4E7}" type="pres">
      <dgm:prSet presAssocID="{F238A157-A35B-47B9-93C0-6A9C86521DF7}" presName="hierRoot3" presStyleCnt="0"/>
      <dgm:spPr/>
    </dgm:pt>
    <dgm:pt modelId="{12B94D28-44F3-4ADB-B22C-B2ACFAF969EA}" type="pres">
      <dgm:prSet presAssocID="{F238A157-A35B-47B9-93C0-6A9C86521DF7}" presName="composite3" presStyleCnt="0"/>
      <dgm:spPr/>
    </dgm:pt>
    <dgm:pt modelId="{5B11DC35-9AD4-434D-BB74-20F0350BF69C}" type="pres">
      <dgm:prSet presAssocID="{F238A157-A35B-47B9-93C0-6A9C86521DF7}" presName="background3" presStyleLbl="node3" presStyleIdx="2" presStyleCnt="4"/>
      <dgm:spPr/>
    </dgm:pt>
    <dgm:pt modelId="{F4F0FE72-CA58-4090-B0C2-50515CDB3F01}" type="pres">
      <dgm:prSet presAssocID="{F238A157-A35B-47B9-93C0-6A9C86521DF7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55CBB2C-85DC-4EDD-802A-010905F41349}" type="pres">
      <dgm:prSet presAssocID="{F238A157-A35B-47B9-93C0-6A9C86521DF7}" presName="hierChild4" presStyleCnt="0"/>
      <dgm:spPr/>
    </dgm:pt>
    <dgm:pt modelId="{B5388B01-E752-4C83-8BCF-C3A0011D66C7}" type="pres">
      <dgm:prSet presAssocID="{4BEE6F42-FB66-4704-B7D2-14D033BD4CA1}" presName="Name17" presStyleLbl="parChTrans1D3" presStyleIdx="3" presStyleCnt="4"/>
      <dgm:spPr/>
      <dgm:t>
        <a:bodyPr/>
        <a:lstStyle/>
        <a:p>
          <a:endParaRPr lang="cs-CZ"/>
        </a:p>
      </dgm:t>
    </dgm:pt>
    <dgm:pt modelId="{4B6D9B80-A069-4A5C-BC2E-07A943AFDE1D}" type="pres">
      <dgm:prSet presAssocID="{754DA8C1-7E39-4320-9DF5-09F01478C853}" presName="hierRoot3" presStyleCnt="0"/>
      <dgm:spPr/>
    </dgm:pt>
    <dgm:pt modelId="{859C5F52-5901-4464-9504-474BF69756F4}" type="pres">
      <dgm:prSet presAssocID="{754DA8C1-7E39-4320-9DF5-09F01478C853}" presName="composite3" presStyleCnt="0"/>
      <dgm:spPr/>
    </dgm:pt>
    <dgm:pt modelId="{26BB8768-BF81-4FD8-BAAC-9F31EAB9BEA9}" type="pres">
      <dgm:prSet presAssocID="{754DA8C1-7E39-4320-9DF5-09F01478C853}" presName="background3" presStyleLbl="node3" presStyleIdx="3" presStyleCnt="4"/>
      <dgm:spPr/>
    </dgm:pt>
    <dgm:pt modelId="{C3A1B484-6BBE-4885-AD18-E1B164CD32B4}" type="pres">
      <dgm:prSet presAssocID="{754DA8C1-7E39-4320-9DF5-09F01478C853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237587-9072-45F3-8777-0C4BAB37D4AE}" type="pres">
      <dgm:prSet presAssocID="{754DA8C1-7E39-4320-9DF5-09F01478C853}" presName="hierChild4" presStyleCnt="0"/>
      <dgm:spPr/>
    </dgm:pt>
  </dgm:ptLst>
  <dgm:cxnLst>
    <dgm:cxn modelId="{D1258195-3A11-4452-8106-4CD58F8B187B}" type="presOf" srcId="{D977087E-9581-4197-BCF6-A5B8F32AEE63}" destId="{CA38A783-843B-4153-9F1D-CB98369A4D15}" srcOrd="0" destOrd="0" presId="urn:microsoft.com/office/officeart/2005/8/layout/hierarchy1"/>
    <dgm:cxn modelId="{F433663D-2410-4313-8988-C077F3032E9B}" type="presOf" srcId="{4BEE6F42-FB66-4704-B7D2-14D033BD4CA1}" destId="{B5388B01-E752-4C83-8BCF-C3A0011D66C7}" srcOrd="0" destOrd="0" presId="urn:microsoft.com/office/officeart/2005/8/layout/hierarchy1"/>
    <dgm:cxn modelId="{27D2F721-D70F-48EB-9DBC-F275DB8A2FF7}" type="presOf" srcId="{38AD4958-EAE0-4420-9447-DA94E21F66A9}" destId="{8C1F64A4-6F3D-4EF0-818E-3425EFCB0A4E}" srcOrd="0" destOrd="0" presId="urn:microsoft.com/office/officeart/2005/8/layout/hierarchy1"/>
    <dgm:cxn modelId="{52119F51-FC40-4544-8A07-78A5375E9C4D}" type="presOf" srcId="{F58F626F-ACC4-4273-A1A2-C46F0B8338E9}" destId="{36ECECED-DEF4-4B19-AE63-EFBEE690084C}" srcOrd="0" destOrd="0" presId="urn:microsoft.com/office/officeart/2005/8/layout/hierarchy1"/>
    <dgm:cxn modelId="{599547F4-AABF-4A55-8D01-46A4EE2F692C}" srcId="{449836EE-DF80-457E-8906-6789C0C0E525}" destId="{7B965F5F-D60E-45B2-A805-92FA487DA22E}" srcOrd="0" destOrd="0" parTransId="{B2EFE6FC-D128-4230-9D51-8213E97ABF57}" sibTransId="{1011F19C-F491-45B0-98CF-362FED05658A}"/>
    <dgm:cxn modelId="{AC3EEEB9-7F51-443A-8BC5-F9A7D7F24474}" srcId="{F58F626F-ACC4-4273-A1A2-C46F0B8338E9}" destId="{449836EE-DF80-457E-8906-6789C0C0E525}" srcOrd="0" destOrd="0" parTransId="{3F4676D3-C6BE-4BA1-BBB6-AC877CFFBFBB}" sibTransId="{733F3A37-DD34-47A0-AE1E-B5660194189F}"/>
    <dgm:cxn modelId="{2439858F-42C4-4FCA-B21A-4DD25051A44B}" type="presOf" srcId="{8FE251BF-A7C8-4F95-BAA3-FC93403F0C94}" destId="{6B129183-7227-4AA7-9917-DD568395AA91}" srcOrd="0" destOrd="0" presId="urn:microsoft.com/office/officeart/2005/8/layout/hierarchy1"/>
    <dgm:cxn modelId="{97EA7E27-5C35-469D-9A24-83A6668DC279}" type="presOf" srcId="{B49C1105-DB02-4059-B179-77F92D61ED56}" destId="{138E0CD6-0604-4009-9F53-30A5A96DC029}" srcOrd="0" destOrd="0" presId="urn:microsoft.com/office/officeart/2005/8/layout/hierarchy1"/>
    <dgm:cxn modelId="{A39666BD-13C9-457C-A6D9-5EC81CAAA5E4}" srcId="{B49C1105-DB02-4059-B179-77F92D61ED56}" destId="{754DA8C1-7E39-4320-9DF5-09F01478C853}" srcOrd="1" destOrd="0" parTransId="{4BEE6F42-FB66-4704-B7D2-14D033BD4CA1}" sibTransId="{E0C24A8D-84CA-40C1-B853-A4C0503E2EF0}"/>
    <dgm:cxn modelId="{62CC2F8C-3DAE-4C23-82BC-B2391CD71F8C}" type="presOf" srcId="{7B965F5F-D60E-45B2-A805-92FA487DA22E}" destId="{9CBC1C30-B331-404B-BD59-E5CEF1E90A8C}" srcOrd="0" destOrd="0" presId="urn:microsoft.com/office/officeart/2005/8/layout/hierarchy1"/>
    <dgm:cxn modelId="{8A43291D-E289-40FF-9A42-A9EBD07AE7C2}" srcId="{449836EE-DF80-457E-8906-6789C0C0E525}" destId="{B49C1105-DB02-4059-B179-77F92D61ED56}" srcOrd="1" destOrd="0" parTransId="{8FE251BF-A7C8-4F95-BAA3-FC93403F0C94}" sibTransId="{CA690B80-EE2C-4811-AB81-28AC466B839B}"/>
    <dgm:cxn modelId="{8435D26E-D0E0-4080-9352-E7CB31AC1613}" type="presOf" srcId="{F238A157-A35B-47B9-93C0-6A9C86521DF7}" destId="{F4F0FE72-CA58-4090-B0C2-50515CDB3F01}" srcOrd="0" destOrd="0" presId="urn:microsoft.com/office/officeart/2005/8/layout/hierarchy1"/>
    <dgm:cxn modelId="{2218FCC9-5E6C-4AFA-B72A-5DC1CDBA488A}" type="presOf" srcId="{B2EFE6FC-D128-4230-9D51-8213E97ABF57}" destId="{90783E1F-C960-4B83-AF60-F9B0BDC8B95F}" srcOrd="0" destOrd="0" presId="urn:microsoft.com/office/officeart/2005/8/layout/hierarchy1"/>
    <dgm:cxn modelId="{BAD82941-B2DD-41DE-BF18-5ECC8CF32E4A}" type="presOf" srcId="{754DA8C1-7E39-4320-9DF5-09F01478C853}" destId="{C3A1B484-6BBE-4885-AD18-E1B164CD32B4}" srcOrd="0" destOrd="0" presId="urn:microsoft.com/office/officeart/2005/8/layout/hierarchy1"/>
    <dgm:cxn modelId="{8BFC43F2-5121-4357-8E32-58BF26B987A7}" srcId="{7B965F5F-D60E-45B2-A805-92FA487DA22E}" destId="{38AD4958-EAE0-4420-9447-DA94E21F66A9}" srcOrd="0" destOrd="0" parTransId="{3770E531-F366-406F-8CF8-A14BDC8691D7}" sibTransId="{9B230BA4-00F9-41F8-81FE-E8875330B1C4}"/>
    <dgm:cxn modelId="{32FC00A1-F350-44FE-9F85-B65F96D2B591}" type="presOf" srcId="{D4661189-2D81-4972-ADA1-07408A49E2E5}" destId="{CC6FD24B-2C50-40A0-BE6D-A57DC9942A7A}" srcOrd="0" destOrd="0" presId="urn:microsoft.com/office/officeart/2005/8/layout/hierarchy1"/>
    <dgm:cxn modelId="{95DFDA2C-7965-4BAF-AB3A-990F76540CE1}" type="presOf" srcId="{DED6C70B-175B-4482-9FCD-002CA17E94DA}" destId="{248E3298-7CBA-4824-B75C-6D58048888D2}" srcOrd="0" destOrd="0" presId="urn:microsoft.com/office/officeart/2005/8/layout/hierarchy1"/>
    <dgm:cxn modelId="{69BD6DC5-39AE-4778-98BB-383862C9DA20}" type="presOf" srcId="{3770E531-F366-406F-8CF8-A14BDC8691D7}" destId="{C70BBA78-5977-4644-8B95-760E3FE66CE3}" srcOrd="0" destOrd="0" presId="urn:microsoft.com/office/officeart/2005/8/layout/hierarchy1"/>
    <dgm:cxn modelId="{AD7AD8EA-3E42-4074-A21F-DDAE8B1DA3FE}" srcId="{B49C1105-DB02-4059-B179-77F92D61ED56}" destId="{F238A157-A35B-47B9-93C0-6A9C86521DF7}" srcOrd="0" destOrd="0" parTransId="{D977087E-9581-4197-BCF6-A5B8F32AEE63}" sibTransId="{DD9C4ADE-8CC5-400B-8D6D-DA04B3D67805}"/>
    <dgm:cxn modelId="{71C8B687-BC74-4E68-A5F0-741B203286F0}" type="presOf" srcId="{449836EE-DF80-457E-8906-6789C0C0E525}" destId="{7BFEB82B-007E-403B-B374-654821341398}" srcOrd="0" destOrd="0" presId="urn:microsoft.com/office/officeart/2005/8/layout/hierarchy1"/>
    <dgm:cxn modelId="{C0B73A2B-8A28-40AB-9F6B-DCADAFBE4401}" srcId="{7B965F5F-D60E-45B2-A805-92FA487DA22E}" destId="{D4661189-2D81-4972-ADA1-07408A49E2E5}" srcOrd="1" destOrd="0" parTransId="{DED6C70B-175B-4482-9FCD-002CA17E94DA}" sibTransId="{7E75E1E7-2902-420F-8BA4-7B9F238D64CF}"/>
    <dgm:cxn modelId="{EE94F4B6-F8B3-4A60-90DB-122B4CED06BB}" type="presParOf" srcId="{36ECECED-DEF4-4B19-AE63-EFBEE690084C}" destId="{4159B3B9-16A1-4A81-95CE-8407FD87E269}" srcOrd="0" destOrd="0" presId="urn:microsoft.com/office/officeart/2005/8/layout/hierarchy1"/>
    <dgm:cxn modelId="{1C90C84D-08E8-42BA-900E-79228068F251}" type="presParOf" srcId="{4159B3B9-16A1-4A81-95CE-8407FD87E269}" destId="{AE25DF4B-3587-4834-B181-817FB7BBB948}" srcOrd="0" destOrd="0" presId="urn:microsoft.com/office/officeart/2005/8/layout/hierarchy1"/>
    <dgm:cxn modelId="{9BA7FF79-7B1B-4130-A3BD-8445B192A061}" type="presParOf" srcId="{AE25DF4B-3587-4834-B181-817FB7BBB948}" destId="{BC2DC458-20DD-4E86-98F4-C44C882BE674}" srcOrd="0" destOrd="0" presId="urn:microsoft.com/office/officeart/2005/8/layout/hierarchy1"/>
    <dgm:cxn modelId="{FEE06865-E7C8-4DFC-A91C-386CA6ED14B1}" type="presParOf" srcId="{AE25DF4B-3587-4834-B181-817FB7BBB948}" destId="{7BFEB82B-007E-403B-B374-654821341398}" srcOrd="1" destOrd="0" presId="urn:microsoft.com/office/officeart/2005/8/layout/hierarchy1"/>
    <dgm:cxn modelId="{E98F14B7-FA03-43E5-821B-15A278A3F6D6}" type="presParOf" srcId="{4159B3B9-16A1-4A81-95CE-8407FD87E269}" destId="{208B0A97-FB95-4250-B0FD-8907C79F5E44}" srcOrd="1" destOrd="0" presId="urn:microsoft.com/office/officeart/2005/8/layout/hierarchy1"/>
    <dgm:cxn modelId="{389E7787-09E4-4E96-95A4-B3A531FB8FF6}" type="presParOf" srcId="{208B0A97-FB95-4250-B0FD-8907C79F5E44}" destId="{90783E1F-C960-4B83-AF60-F9B0BDC8B95F}" srcOrd="0" destOrd="0" presId="urn:microsoft.com/office/officeart/2005/8/layout/hierarchy1"/>
    <dgm:cxn modelId="{BC363ACA-09C5-4C00-B7F4-00F0E2C48C36}" type="presParOf" srcId="{208B0A97-FB95-4250-B0FD-8907C79F5E44}" destId="{99BFA337-2C72-4F41-888F-8697DB215FCF}" srcOrd="1" destOrd="0" presId="urn:microsoft.com/office/officeart/2005/8/layout/hierarchy1"/>
    <dgm:cxn modelId="{D487F059-6BE8-4B12-B78B-C64A07C90F9B}" type="presParOf" srcId="{99BFA337-2C72-4F41-888F-8697DB215FCF}" destId="{6DCD1932-2CD8-4CA4-8D8E-6D00FA3162F6}" srcOrd="0" destOrd="0" presId="urn:microsoft.com/office/officeart/2005/8/layout/hierarchy1"/>
    <dgm:cxn modelId="{3C882185-BD1C-4F90-A490-0DE2DEBC8689}" type="presParOf" srcId="{6DCD1932-2CD8-4CA4-8D8E-6D00FA3162F6}" destId="{E19C242B-2E0A-4E1C-A544-7605A6AE669A}" srcOrd="0" destOrd="0" presId="urn:microsoft.com/office/officeart/2005/8/layout/hierarchy1"/>
    <dgm:cxn modelId="{B5568C9E-433F-441C-A3CB-A9AAAF6F60A4}" type="presParOf" srcId="{6DCD1932-2CD8-4CA4-8D8E-6D00FA3162F6}" destId="{9CBC1C30-B331-404B-BD59-E5CEF1E90A8C}" srcOrd="1" destOrd="0" presId="urn:microsoft.com/office/officeart/2005/8/layout/hierarchy1"/>
    <dgm:cxn modelId="{93A6E607-7E50-4886-96CA-C79F9945997E}" type="presParOf" srcId="{99BFA337-2C72-4F41-888F-8697DB215FCF}" destId="{A7BDAE1D-29FD-4D47-B79A-A4CC16BCED44}" srcOrd="1" destOrd="0" presId="urn:microsoft.com/office/officeart/2005/8/layout/hierarchy1"/>
    <dgm:cxn modelId="{A14A7C23-61BE-4F0F-8686-CBE34D45B163}" type="presParOf" srcId="{A7BDAE1D-29FD-4D47-B79A-A4CC16BCED44}" destId="{C70BBA78-5977-4644-8B95-760E3FE66CE3}" srcOrd="0" destOrd="0" presId="urn:microsoft.com/office/officeart/2005/8/layout/hierarchy1"/>
    <dgm:cxn modelId="{7B01B967-5B76-423B-B830-489D731B55D1}" type="presParOf" srcId="{A7BDAE1D-29FD-4D47-B79A-A4CC16BCED44}" destId="{314FD500-518C-4FB0-A2C4-9D999B274832}" srcOrd="1" destOrd="0" presId="urn:microsoft.com/office/officeart/2005/8/layout/hierarchy1"/>
    <dgm:cxn modelId="{84D005D2-A90A-4BC0-933C-0EB6EEF7565E}" type="presParOf" srcId="{314FD500-518C-4FB0-A2C4-9D999B274832}" destId="{5C33161C-E834-4D05-B61C-ED1624DEE1CC}" srcOrd="0" destOrd="0" presId="urn:microsoft.com/office/officeart/2005/8/layout/hierarchy1"/>
    <dgm:cxn modelId="{FFB6FF96-C039-49C4-A2DB-9779DEC5A43F}" type="presParOf" srcId="{5C33161C-E834-4D05-B61C-ED1624DEE1CC}" destId="{8DBDCAD2-6FB1-4821-81FA-6992282F6D59}" srcOrd="0" destOrd="0" presId="urn:microsoft.com/office/officeart/2005/8/layout/hierarchy1"/>
    <dgm:cxn modelId="{3837CB04-BDFB-491C-BE4F-E067CEA97575}" type="presParOf" srcId="{5C33161C-E834-4D05-B61C-ED1624DEE1CC}" destId="{8C1F64A4-6F3D-4EF0-818E-3425EFCB0A4E}" srcOrd="1" destOrd="0" presId="urn:microsoft.com/office/officeart/2005/8/layout/hierarchy1"/>
    <dgm:cxn modelId="{D92E24F2-07F0-43F3-992B-EB45FD946460}" type="presParOf" srcId="{314FD500-518C-4FB0-A2C4-9D999B274832}" destId="{7CA40A21-3EE2-485F-B97B-15DC9B338BCD}" srcOrd="1" destOrd="0" presId="urn:microsoft.com/office/officeart/2005/8/layout/hierarchy1"/>
    <dgm:cxn modelId="{1FF28A4F-52B2-4C1C-8F76-48AFDC3D2A1A}" type="presParOf" srcId="{A7BDAE1D-29FD-4D47-B79A-A4CC16BCED44}" destId="{248E3298-7CBA-4824-B75C-6D58048888D2}" srcOrd="2" destOrd="0" presId="urn:microsoft.com/office/officeart/2005/8/layout/hierarchy1"/>
    <dgm:cxn modelId="{C61AD9BB-1D9E-407D-B718-93C3B674FB71}" type="presParOf" srcId="{A7BDAE1D-29FD-4D47-B79A-A4CC16BCED44}" destId="{AC3AD974-271E-4385-A710-8CC6B1490D0D}" srcOrd="3" destOrd="0" presId="urn:microsoft.com/office/officeart/2005/8/layout/hierarchy1"/>
    <dgm:cxn modelId="{1057BFA8-42F0-4DB5-9B4A-FB831ABC62DB}" type="presParOf" srcId="{AC3AD974-271E-4385-A710-8CC6B1490D0D}" destId="{BDBF116E-289B-4928-8526-8B9C2857172F}" srcOrd="0" destOrd="0" presId="urn:microsoft.com/office/officeart/2005/8/layout/hierarchy1"/>
    <dgm:cxn modelId="{459E3590-5505-46C1-86AF-3703BF75C777}" type="presParOf" srcId="{BDBF116E-289B-4928-8526-8B9C2857172F}" destId="{7D68B868-B341-42BC-B7AD-4C797A94BC89}" srcOrd="0" destOrd="0" presId="urn:microsoft.com/office/officeart/2005/8/layout/hierarchy1"/>
    <dgm:cxn modelId="{65FC35CB-9D06-4282-B297-3C8AE1F6C362}" type="presParOf" srcId="{BDBF116E-289B-4928-8526-8B9C2857172F}" destId="{CC6FD24B-2C50-40A0-BE6D-A57DC9942A7A}" srcOrd="1" destOrd="0" presId="urn:microsoft.com/office/officeart/2005/8/layout/hierarchy1"/>
    <dgm:cxn modelId="{ED18385E-D0C9-4CBF-9FA3-5316DB8A8179}" type="presParOf" srcId="{AC3AD974-271E-4385-A710-8CC6B1490D0D}" destId="{8359041F-E688-4A81-B383-D937BCD9E398}" srcOrd="1" destOrd="0" presId="urn:microsoft.com/office/officeart/2005/8/layout/hierarchy1"/>
    <dgm:cxn modelId="{B8EAC571-8F12-4551-9AC3-C2B0C3F59472}" type="presParOf" srcId="{208B0A97-FB95-4250-B0FD-8907C79F5E44}" destId="{6B129183-7227-4AA7-9917-DD568395AA91}" srcOrd="2" destOrd="0" presId="urn:microsoft.com/office/officeart/2005/8/layout/hierarchy1"/>
    <dgm:cxn modelId="{B4CC6639-4BD7-4C22-AC0B-F4F2A0999DA0}" type="presParOf" srcId="{208B0A97-FB95-4250-B0FD-8907C79F5E44}" destId="{51D442DF-955F-40D5-9956-F628603F6D58}" srcOrd="3" destOrd="0" presId="urn:microsoft.com/office/officeart/2005/8/layout/hierarchy1"/>
    <dgm:cxn modelId="{C20C719D-56F8-4C4F-83D2-04D40658AC90}" type="presParOf" srcId="{51D442DF-955F-40D5-9956-F628603F6D58}" destId="{CC799D07-1326-4CCD-91BD-96BEE010475D}" srcOrd="0" destOrd="0" presId="urn:microsoft.com/office/officeart/2005/8/layout/hierarchy1"/>
    <dgm:cxn modelId="{C26A7FFA-F0D8-47D2-87B1-68D8F0CAF381}" type="presParOf" srcId="{CC799D07-1326-4CCD-91BD-96BEE010475D}" destId="{90903DFE-83DC-4B8F-945B-19A613E7DC08}" srcOrd="0" destOrd="0" presId="urn:microsoft.com/office/officeart/2005/8/layout/hierarchy1"/>
    <dgm:cxn modelId="{7A1F6A68-4811-42E9-BF2B-DAC2C921A5D4}" type="presParOf" srcId="{CC799D07-1326-4CCD-91BD-96BEE010475D}" destId="{138E0CD6-0604-4009-9F53-30A5A96DC029}" srcOrd="1" destOrd="0" presId="urn:microsoft.com/office/officeart/2005/8/layout/hierarchy1"/>
    <dgm:cxn modelId="{4ED69026-7B70-4F01-953A-63F492A9F319}" type="presParOf" srcId="{51D442DF-955F-40D5-9956-F628603F6D58}" destId="{2CB15949-F3BB-4845-9331-419D98FF33FB}" srcOrd="1" destOrd="0" presId="urn:microsoft.com/office/officeart/2005/8/layout/hierarchy1"/>
    <dgm:cxn modelId="{DB2CAD69-C46A-4D80-BEA0-E175CE60DFC5}" type="presParOf" srcId="{2CB15949-F3BB-4845-9331-419D98FF33FB}" destId="{CA38A783-843B-4153-9F1D-CB98369A4D15}" srcOrd="0" destOrd="0" presId="urn:microsoft.com/office/officeart/2005/8/layout/hierarchy1"/>
    <dgm:cxn modelId="{D030FDDB-0392-4A3E-BF01-2F1B035F4401}" type="presParOf" srcId="{2CB15949-F3BB-4845-9331-419D98FF33FB}" destId="{0E5F49A5-E2C5-48BD-B2D2-D6E24F30A4E7}" srcOrd="1" destOrd="0" presId="urn:microsoft.com/office/officeart/2005/8/layout/hierarchy1"/>
    <dgm:cxn modelId="{012654A7-683F-47B6-9155-A94C4DA1D4B0}" type="presParOf" srcId="{0E5F49A5-E2C5-48BD-B2D2-D6E24F30A4E7}" destId="{12B94D28-44F3-4ADB-B22C-B2ACFAF969EA}" srcOrd="0" destOrd="0" presId="urn:microsoft.com/office/officeart/2005/8/layout/hierarchy1"/>
    <dgm:cxn modelId="{2F3E0512-81AD-49A3-939B-6269B5D13E98}" type="presParOf" srcId="{12B94D28-44F3-4ADB-B22C-B2ACFAF969EA}" destId="{5B11DC35-9AD4-434D-BB74-20F0350BF69C}" srcOrd="0" destOrd="0" presId="urn:microsoft.com/office/officeart/2005/8/layout/hierarchy1"/>
    <dgm:cxn modelId="{BA015BC7-B991-445B-B8C0-A410C4BA2298}" type="presParOf" srcId="{12B94D28-44F3-4ADB-B22C-B2ACFAF969EA}" destId="{F4F0FE72-CA58-4090-B0C2-50515CDB3F01}" srcOrd="1" destOrd="0" presId="urn:microsoft.com/office/officeart/2005/8/layout/hierarchy1"/>
    <dgm:cxn modelId="{F33A0D0F-2753-4674-B6C2-4480826884FE}" type="presParOf" srcId="{0E5F49A5-E2C5-48BD-B2D2-D6E24F30A4E7}" destId="{755CBB2C-85DC-4EDD-802A-010905F41349}" srcOrd="1" destOrd="0" presId="urn:microsoft.com/office/officeart/2005/8/layout/hierarchy1"/>
    <dgm:cxn modelId="{3AC7D204-7325-4DCF-9E7A-509DBAE57F1C}" type="presParOf" srcId="{2CB15949-F3BB-4845-9331-419D98FF33FB}" destId="{B5388B01-E752-4C83-8BCF-C3A0011D66C7}" srcOrd="2" destOrd="0" presId="urn:microsoft.com/office/officeart/2005/8/layout/hierarchy1"/>
    <dgm:cxn modelId="{A98EBE4A-EA5B-4562-B4AB-87C41E7F5326}" type="presParOf" srcId="{2CB15949-F3BB-4845-9331-419D98FF33FB}" destId="{4B6D9B80-A069-4A5C-BC2E-07A943AFDE1D}" srcOrd="3" destOrd="0" presId="urn:microsoft.com/office/officeart/2005/8/layout/hierarchy1"/>
    <dgm:cxn modelId="{95518CDF-FE99-4695-8541-AD2509F908B2}" type="presParOf" srcId="{4B6D9B80-A069-4A5C-BC2E-07A943AFDE1D}" destId="{859C5F52-5901-4464-9504-474BF69756F4}" srcOrd="0" destOrd="0" presId="urn:microsoft.com/office/officeart/2005/8/layout/hierarchy1"/>
    <dgm:cxn modelId="{1F21F404-B4FD-49C3-91C1-9C2AB89917A9}" type="presParOf" srcId="{859C5F52-5901-4464-9504-474BF69756F4}" destId="{26BB8768-BF81-4FD8-BAAC-9F31EAB9BEA9}" srcOrd="0" destOrd="0" presId="urn:microsoft.com/office/officeart/2005/8/layout/hierarchy1"/>
    <dgm:cxn modelId="{A8A6025A-A614-4128-AC83-35712DAE0A3B}" type="presParOf" srcId="{859C5F52-5901-4464-9504-474BF69756F4}" destId="{C3A1B484-6BBE-4885-AD18-E1B164CD32B4}" srcOrd="1" destOrd="0" presId="urn:microsoft.com/office/officeart/2005/8/layout/hierarchy1"/>
    <dgm:cxn modelId="{E57B7D24-86E0-43B5-8942-D0A50FBA440A}" type="presParOf" srcId="{4B6D9B80-A069-4A5C-BC2E-07A943AFDE1D}" destId="{4E237587-9072-45F3-8777-0C4BAB37D4A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F626F-ACC4-4273-A1A2-C46F0B8338E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9836EE-DF80-457E-8906-6789C0C0E525}">
      <dgm:prSet phldrT="[Text]"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3F4676D3-C6BE-4BA1-BBB6-AC877CFFBFBB}" type="parTrans" cxnId="{AC3EEEB9-7F51-443A-8BC5-F9A7D7F24474}">
      <dgm:prSet/>
      <dgm:spPr/>
      <dgm:t>
        <a:bodyPr/>
        <a:lstStyle/>
        <a:p>
          <a:endParaRPr lang="cs-CZ"/>
        </a:p>
      </dgm:t>
    </dgm:pt>
    <dgm:pt modelId="{733F3A37-DD34-47A0-AE1E-B5660194189F}" type="sibTrans" cxnId="{AC3EEEB9-7F51-443A-8BC5-F9A7D7F24474}">
      <dgm:prSet/>
      <dgm:spPr/>
      <dgm:t>
        <a:bodyPr/>
        <a:lstStyle/>
        <a:p>
          <a:endParaRPr lang="cs-CZ"/>
        </a:p>
      </dgm:t>
    </dgm:pt>
    <dgm:pt modelId="{7B965F5F-D60E-45B2-A805-92FA487DA22E}">
      <dgm:prSet phldrT="[Text]"/>
      <dgm:spPr/>
      <dgm:t>
        <a:bodyPr/>
        <a:lstStyle/>
        <a:p>
          <a:r>
            <a:rPr lang="cs-CZ" dirty="0" smtClean="0"/>
            <a:t>1. následovník</a:t>
          </a:r>
          <a:endParaRPr lang="cs-CZ" dirty="0"/>
        </a:p>
      </dgm:t>
    </dgm:pt>
    <dgm:pt modelId="{B2EFE6FC-D128-4230-9D51-8213E97ABF57}" type="parTrans" cxnId="{599547F4-AABF-4A55-8D01-46A4EE2F692C}">
      <dgm:prSet/>
      <dgm:spPr/>
      <dgm:t>
        <a:bodyPr/>
        <a:lstStyle/>
        <a:p>
          <a:endParaRPr lang="cs-CZ"/>
        </a:p>
      </dgm:t>
    </dgm:pt>
    <dgm:pt modelId="{1011F19C-F491-45B0-98CF-362FED05658A}" type="sibTrans" cxnId="{599547F4-AABF-4A55-8D01-46A4EE2F692C}">
      <dgm:prSet/>
      <dgm:spPr/>
      <dgm:t>
        <a:bodyPr/>
        <a:lstStyle/>
        <a:p>
          <a:endParaRPr lang="cs-CZ"/>
        </a:p>
      </dgm:t>
    </dgm:pt>
    <dgm:pt modelId="{38AD4958-EAE0-4420-9447-DA94E21F66A9}">
      <dgm:prSet phldrT="[Text]"/>
      <dgm:spPr/>
      <dgm:t>
        <a:bodyPr/>
        <a:lstStyle/>
        <a:p>
          <a:r>
            <a:rPr lang="cs-CZ" dirty="0" smtClean="0"/>
            <a:t>1. pokračovatel</a:t>
          </a:r>
          <a:endParaRPr lang="cs-CZ" dirty="0"/>
        </a:p>
      </dgm:t>
    </dgm:pt>
    <dgm:pt modelId="{3770E531-F366-406F-8CF8-A14BDC8691D7}" type="parTrans" cxnId="{8BFC43F2-5121-4357-8E32-58BF26B987A7}">
      <dgm:prSet/>
      <dgm:spPr/>
      <dgm:t>
        <a:bodyPr/>
        <a:lstStyle/>
        <a:p>
          <a:endParaRPr lang="cs-CZ"/>
        </a:p>
      </dgm:t>
    </dgm:pt>
    <dgm:pt modelId="{9B230BA4-00F9-41F8-81FE-E8875330B1C4}" type="sibTrans" cxnId="{8BFC43F2-5121-4357-8E32-58BF26B987A7}">
      <dgm:prSet/>
      <dgm:spPr/>
      <dgm:t>
        <a:bodyPr/>
        <a:lstStyle/>
        <a:p>
          <a:endParaRPr lang="cs-CZ"/>
        </a:p>
      </dgm:t>
    </dgm:pt>
    <dgm:pt modelId="{D4661189-2D81-4972-ADA1-07408A49E2E5}">
      <dgm:prSet phldrT="[Text]"/>
      <dgm:spPr/>
      <dgm:t>
        <a:bodyPr/>
        <a:lstStyle/>
        <a:p>
          <a:r>
            <a:rPr lang="cs-CZ" dirty="0" smtClean="0"/>
            <a:t>2. pokračovatel</a:t>
          </a:r>
          <a:endParaRPr lang="cs-CZ" dirty="0"/>
        </a:p>
      </dgm:t>
    </dgm:pt>
    <dgm:pt modelId="{DED6C70B-175B-4482-9FCD-002CA17E94DA}" type="parTrans" cxnId="{C0B73A2B-8A28-40AB-9F6B-DCADAFBE4401}">
      <dgm:prSet/>
      <dgm:spPr/>
      <dgm:t>
        <a:bodyPr/>
        <a:lstStyle/>
        <a:p>
          <a:endParaRPr lang="cs-CZ"/>
        </a:p>
      </dgm:t>
    </dgm:pt>
    <dgm:pt modelId="{7E75E1E7-2902-420F-8BA4-7B9F238D64CF}" type="sibTrans" cxnId="{C0B73A2B-8A28-40AB-9F6B-DCADAFBE4401}">
      <dgm:prSet/>
      <dgm:spPr/>
      <dgm:t>
        <a:bodyPr/>
        <a:lstStyle/>
        <a:p>
          <a:endParaRPr lang="cs-CZ"/>
        </a:p>
      </dgm:t>
    </dgm:pt>
    <dgm:pt modelId="{B49C1105-DB02-4059-B179-77F92D61ED56}">
      <dgm:prSet phldrT="[Text]"/>
      <dgm:spPr/>
      <dgm:t>
        <a:bodyPr/>
        <a:lstStyle/>
        <a:p>
          <a:r>
            <a:rPr lang="cs-CZ" dirty="0" smtClean="0"/>
            <a:t>2. Následovník</a:t>
          </a:r>
          <a:endParaRPr lang="cs-CZ" dirty="0"/>
        </a:p>
      </dgm:t>
    </dgm:pt>
    <dgm:pt modelId="{8FE251BF-A7C8-4F95-BAA3-FC93403F0C94}" type="parTrans" cxnId="{8A43291D-E289-40FF-9A42-A9EBD07AE7C2}">
      <dgm:prSet/>
      <dgm:spPr/>
      <dgm:t>
        <a:bodyPr/>
        <a:lstStyle/>
        <a:p>
          <a:endParaRPr lang="cs-CZ"/>
        </a:p>
      </dgm:t>
    </dgm:pt>
    <dgm:pt modelId="{CA690B80-EE2C-4811-AB81-28AC466B839B}" type="sibTrans" cxnId="{8A43291D-E289-40FF-9A42-A9EBD07AE7C2}">
      <dgm:prSet/>
      <dgm:spPr/>
      <dgm:t>
        <a:bodyPr/>
        <a:lstStyle/>
        <a:p>
          <a:endParaRPr lang="cs-CZ"/>
        </a:p>
      </dgm:t>
    </dgm:pt>
    <dgm:pt modelId="{F238A157-A35B-47B9-93C0-6A9C86521DF7}">
      <dgm:prSet phldrT="[Text]"/>
      <dgm:spPr/>
      <dgm:t>
        <a:bodyPr/>
        <a:lstStyle/>
        <a:p>
          <a:r>
            <a:rPr lang="cs-CZ" dirty="0" smtClean="0"/>
            <a:t>3. pokračovatel</a:t>
          </a:r>
          <a:endParaRPr lang="cs-CZ" dirty="0"/>
        </a:p>
      </dgm:t>
    </dgm:pt>
    <dgm:pt modelId="{D977087E-9581-4197-BCF6-A5B8F32AEE63}" type="parTrans" cxnId="{AD7AD8EA-3E42-4074-A21F-DDAE8B1DA3FE}">
      <dgm:prSet/>
      <dgm:spPr/>
      <dgm:t>
        <a:bodyPr/>
        <a:lstStyle/>
        <a:p>
          <a:endParaRPr lang="cs-CZ"/>
        </a:p>
      </dgm:t>
    </dgm:pt>
    <dgm:pt modelId="{DD9C4ADE-8CC5-400B-8D6D-DA04B3D67805}" type="sibTrans" cxnId="{AD7AD8EA-3E42-4074-A21F-DDAE8B1DA3FE}">
      <dgm:prSet/>
      <dgm:spPr/>
      <dgm:t>
        <a:bodyPr/>
        <a:lstStyle/>
        <a:p>
          <a:endParaRPr lang="cs-CZ"/>
        </a:p>
      </dgm:t>
    </dgm:pt>
    <dgm:pt modelId="{754DA8C1-7E39-4320-9DF5-09F01478C853}">
      <dgm:prSet/>
      <dgm:spPr/>
      <dgm:t>
        <a:bodyPr/>
        <a:lstStyle/>
        <a:p>
          <a:r>
            <a:rPr lang="cs-CZ" dirty="0" smtClean="0"/>
            <a:t>4. pokračovatel</a:t>
          </a:r>
          <a:endParaRPr lang="cs-CZ" dirty="0"/>
        </a:p>
      </dgm:t>
    </dgm:pt>
    <dgm:pt modelId="{4BEE6F42-FB66-4704-B7D2-14D033BD4CA1}" type="parTrans" cxnId="{A39666BD-13C9-457C-A6D9-5EC81CAAA5E4}">
      <dgm:prSet/>
      <dgm:spPr/>
      <dgm:t>
        <a:bodyPr/>
        <a:lstStyle/>
        <a:p>
          <a:endParaRPr lang="cs-CZ"/>
        </a:p>
      </dgm:t>
    </dgm:pt>
    <dgm:pt modelId="{E0C24A8D-84CA-40C1-B853-A4C0503E2EF0}" type="sibTrans" cxnId="{A39666BD-13C9-457C-A6D9-5EC81CAAA5E4}">
      <dgm:prSet/>
      <dgm:spPr/>
      <dgm:t>
        <a:bodyPr/>
        <a:lstStyle/>
        <a:p>
          <a:endParaRPr lang="cs-CZ"/>
        </a:p>
      </dgm:t>
    </dgm:pt>
    <dgm:pt modelId="{1B881043-162F-4232-87ED-234DF3BB01D6}">
      <dgm:prSet custT="1"/>
      <dgm:spPr/>
      <dgm:t>
        <a:bodyPr/>
        <a:lstStyle/>
        <a:p>
          <a:r>
            <a:rPr lang="cs-CZ" sz="1800" dirty="0" smtClean="0"/>
            <a:t>1.</a:t>
          </a:r>
          <a:endParaRPr lang="cs-CZ" sz="1800" dirty="0"/>
        </a:p>
      </dgm:t>
    </dgm:pt>
    <dgm:pt modelId="{C0A6F1F3-2CFA-4DED-AB51-BF874B89141B}" type="parTrans" cxnId="{7C6DA875-2F75-43AB-A3DA-F894FCD47323}">
      <dgm:prSet/>
      <dgm:spPr/>
      <dgm:t>
        <a:bodyPr/>
        <a:lstStyle/>
        <a:p>
          <a:endParaRPr lang="cs-CZ"/>
        </a:p>
      </dgm:t>
    </dgm:pt>
    <dgm:pt modelId="{0DFED19F-8930-4FBF-821C-2F28381FEAB4}" type="sibTrans" cxnId="{7C6DA875-2F75-43AB-A3DA-F894FCD47323}">
      <dgm:prSet/>
      <dgm:spPr/>
      <dgm:t>
        <a:bodyPr/>
        <a:lstStyle/>
        <a:p>
          <a:endParaRPr lang="cs-CZ"/>
        </a:p>
      </dgm:t>
    </dgm:pt>
    <dgm:pt modelId="{6DF619CF-E1BF-4785-8DDA-C3D45E1980A3}">
      <dgm:prSet custT="1"/>
      <dgm:spPr/>
      <dgm:t>
        <a:bodyPr/>
        <a:lstStyle/>
        <a:p>
          <a:r>
            <a:rPr lang="cs-CZ" sz="1800" dirty="0" smtClean="0"/>
            <a:t>2.</a:t>
          </a:r>
          <a:endParaRPr lang="cs-CZ" sz="1800" dirty="0"/>
        </a:p>
      </dgm:t>
    </dgm:pt>
    <dgm:pt modelId="{7201D460-5DC8-4F2B-8E5B-163003CF242D}" type="parTrans" cxnId="{B853643E-150A-4823-AECE-43FF00A3624F}">
      <dgm:prSet/>
      <dgm:spPr/>
      <dgm:t>
        <a:bodyPr/>
        <a:lstStyle/>
        <a:p>
          <a:endParaRPr lang="cs-CZ"/>
        </a:p>
      </dgm:t>
    </dgm:pt>
    <dgm:pt modelId="{82FE1FC8-9EC9-4F3B-9114-E44F826E2BC5}" type="sibTrans" cxnId="{B853643E-150A-4823-AECE-43FF00A3624F}">
      <dgm:prSet/>
      <dgm:spPr/>
      <dgm:t>
        <a:bodyPr/>
        <a:lstStyle/>
        <a:p>
          <a:endParaRPr lang="cs-CZ"/>
        </a:p>
      </dgm:t>
    </dgm:pt>
    <dgm:pt modelId="{5202A8AA-1A55-44A4-B84C-F17CE99BB381}">
      <dgm:prSet custT="1"/>
      <dgm:spPr/>
      <dgm:t>
        <a:bodyPr/>
        <a:lstStyle/>
        <a:p>
          <a:r>
            <a:rPr lang="cs-CZ" sz="1800" dirty="0" smtClean="0"/>
            <a:t>3</a:t>
          </a:r>
          <a:r>
            <a:rPr lang="cs-CZ" sz="1000" dirty="0" smtClean="0"/>
            <a:t>.</a:t>
          </a:r>
          <a:endParaRPr lang="cs-CZ" sz="1000" dirty="0"/>
        </a:p>
      </dgm:t>
    </dgm:pt>
    <dgm:pt modelId="{265103C4-97B1-4679-A029-AB23888ABBE0}" type="parTrans" cxnId="{216D2E87-4255-4D07-B86D-361705D6C2FA}">
      <dgm:prSet/>
      <dgm:spPr/>
      <dgm:t>
        <a:bodyPr/>
        <a:lstStyle/>
        <a:p>
          <a:endParaRPr lang="cs-CZ"/>
        </a:p>
      </dgm:t>
    </dgm:pt>
    <dgm:pt modelId="{17050D68-ACD3-44F3-8668-9D96EF8B7FA8}" type="sibTrans" cxnId="{216D2E87-4255-4D07-B86D-361705D6C2FA}">
      <dgm:prSet/>
      <dgm:spPr/>
      <dgm:t>
        <a:bodyPr/>
        <a:lstStyle/>
        <a:p>
          <a:endParaRPr lang="cs-CZ"/>
        </a:p>
      </dgm:t>
    </dgm:pt>
    <dgm:pt modelId="{F0D13706-F219-4FE4-A105-856421485D6F}">
      <dgm:prSet custT="1"/>
      <dgm:spPr/>
      <dgm:t>
        <a:bodyPr/>
        <a:lstStyle/>
        <a:p>
          <a:r>
            <a:rPr lang="cs-CZ" sz="1800" dirty="0" smtClean="0"/>
            <a:t>4.</a:t>
          </a:r>
          <a:endParaRPr lang="cs-CZ" sz="1800" dirty="0"/>
        </a:p>
      </dgm:t>
    </dgm:pt>
    <dgm:pt modelId="{9B57B44F-3644-4D4F-938B-E54EDBCC68EF}" type="parTrans" cxnId="{97082C47-D9F9-49EA-9F2B-658590733DC6}">
      <dgm:prSet/>
      <dgm:spPr/>
      <dgm:t>
        <a:bodyPr/>
        <a:lstStyle/>
        <a:p>
          <a:endParaRPr lang="cs-CZ"/>
        </a:p>
      </dgm:t>
    </dgm:pt>
    <dgm:pt modelId="{6C95633A-3EE2-4C19-AB06-FA2774FEB00A}" type="sibTrans" cxnId="{97082C47-D9F9-49EA-9F2B-658590733DC6}">
      <dgm:prSet/>
      <dgm:spPr/>
      <dgm:t>
        <a:bodyPr/>
        <a:lstStyle/>
        <a:p>
          <a:endParaRPr lang="cs-CZ"/>
        </a:p>
      </dgm:t>
    </dgm:pt>
    <dgm:pt modelId="{45442FAF-5088-4279-A27B-3957EE9734AF}">
      <dgm:prSet custT="1"/>
      <dgm:spPr/>
      <dgm:t>
        <a:bodyPr/>
        <a:lstStyle/>
        <a:p>
          <a:r>
            <a:rPr lang="cs-CZ" sz="1800" dirty="0" smtClean="0"/>
            <a:t>5.</a:t>
          </a:r>
          <a:endParaRPr lang="cs-CZ" sz="1800" dirty="0"/>
        </a:p>
      </dgm:t>
    </dgm:pt>
    <dgm:pt modelId="{6E452854-7F45-402C-A384-A706EE7BFA22}" type="parTrans" cxnId="{CE8DB4D1-806E-4074-AC9E-3CA133AF2277}">
      <dgm:prSet/>
      <dgm:spPr/>
      <dgm:t>
        <a:bodyPr/>
        <a:lstStyle/>
        <a:p>
          <a:endParaRPr lang="cs-CZ"/>
        </a:p>
      </dgm:t>
    </dgm:pt>
    <dgm:pt modelId="{6411E70A-E8BD-400D-ADEB-329C41F2FB57}" type="sibTrans" cxnId="{CE8DB4D1-806E-4074-AC9E-3CA133AF2277}">
      <dgm:prSet/>
      <dgm:spPr/>
      <dgm:t>
        <a:bodyPr/>
        <a:lstStyle/>
        <a:p>
          <a:endParaRPr lang="cs-CZ"/>
        </a:p>
      </dgm:t>
    </dgm:pt>
    <dgm:pt modelId="{BCBB9854-1B21-44E4-A571-E8B25D97CB4C}">
      <dgm:prSet custT="1"/>
      <dgm:spPr/>
      <dgm:t>
        <a:bodyPr/>
        <a:lstStyle/>
        <a:p>
          <a:r>
            <a:rPr lang="cs-CZ" sz="1800" dirty="0" smtClean="0"/>
            <a:t>6.</a:t>
          </a:r>
          <a:endParaRPr lang="cs-CZ" sz="1800" dirty="0"/>
        </a:p>
      </dgm:t>
    </dgm:pt>
    <dgm:pt modelId="{FD5E038D-C4A3-43BD-8776-5071B2192A19}" type="parTrans" cxnId="{FBE58CE6-E71E-4A77-9E36-9F5290D8FB4D}">
      <dgm:prSet/>
      <dgm:spPr/>
      <dgm:t>
        <a:bodyPr/>
        <a:lstStyle/>
        <a:p>
          <a:endParaRPr lang="cs-CZ"/>
        </a:p>
      </dgm:t>
    </dgm:pt>
    <dgm:pt modelId="{551FCEC8-27B1-4EE0-ACB0-A64BFB360387}" type="sibTrans" cxnId="{FBE58CE6-E71E-4A77-9E36-9F5290D8FB4D}">
      <dgm:prSet/>
      <dgm:spPr/>
      <dgm:t>
        <a:bodyPr/>
        <a:lstStyle/>
        <a:p>
          <a:endParaRPr lang="cs-CZ"/>
        </a:p>
      </dgm:t>
    </dgm:pt>
    <dgm:pt modelId="{3B43472C-A508-4453-9C51-79765C6B926D}">
      <dgm:prSet custT="1"/>
      <dgm:spPr/>
      <dgm:t>
        <a:bodyPr/>
        <a:lstStyle/>
        <a:p>
          <a:r>
            <a:rPr lang="cs-CZ" sz="1800" dirty="0" smtClean="0"/>
            <a:t>7.</a:t>
          </a:r>
          <a:endParaRPr lang="cs-CZ" sz="1800" dirty="0"/>
        </a:p>
      </dgm:t>
    </dgm:pt>
    <dgm:pt modelId="{842EE993-6262-4B3A-A03F-A5419B071B0D}" type="parTrans" cxnId="{5ED7EFAA-B47D-492B-9CA6-2A70F101BD0D}">
      <dgm:prSet/>
      <dgm:spPr/>
      <dgm:t>
        <a:bodyPr/>
        <a:lstStyle/>
        <a:p>
          <a:endParaRPr lang="cs-CZ"/>
        </a:p>
      </dgm:t>
    </dgm:pt>
    <dgm:pt modelId="{F764CC66-FE7C-456C-8F3A-9B1D28929443}" type="sibTrans" cxnId="{5ED7EFAA-B47D-492B-9CA6-2A70F101BD0D}">
      <dgm:prSet/>
      <dgm:spPr/>
      <dgm:t>
        <a:bodyPr/>
        <a:lstStyle/>
        <a:p>
          <a:endParaRPr lang="cs-CZ"/>
        </a:p>
      </dgm:t>
    </dgm:pt>
    <dgm:pt modelId="{AF4E8883-53D0-4C95-B22E-E9E197F5981D}">
      <dgm:prSet custT="1"/>
      <dgm:spPr/>
      <dgm:t>
        <a:bodyPr/>
        <a:lstStyle/>
        <a:p>
          <a:r>
            <a:rPr lang="cs-CZ" sz="1800" dirty="0" smtClean="0"/>
            <a:t>8.</a:t>
          </a:r>
          <a:endParaRPr lang="cs-CZ" sz="1800" dirty="0"/>
        </a:p>
      </dgm:t>
    </dgm:pt>
    <dgm:pt modelId="{2B5B1899-8676-4180-AC6A-BDBD60D0C802}" type="parTrans" cxnId="{A6235B13-C264-4940-A782-3B69A24EF4E2}">
      <dgm:prSet/>
      <dgm:spPr/>
      <dgm:t>
        <a:bodyPr/>
        <a:lstStyle/>
        <a:p>
          <a:endParaRPr lang="cs-CZ"/>
        </a:p>
      </dgm:t>
    </dgm:pt>
    <dgm:pt modelId="{AAF97AAB-8C45-47E1-BD87-A171AE3D944B}" type="sibTrans" cxnId="{A6235B13-C264-4940-A782-3B69A24EF4E2}">
      <dgm:prSet/>
      <dgm:spPr/>
      <dgm:t>
        <a:bodyPr/>
        <a:lstStyle/>
        <a:p>
          <a:endParaRPr lang="cs-CZ"/>
        </a:p>
      </dgm:t>
    </dgm:pt>
    <dgm:pt modelId="{36ECECED-DEF4-4B19-AE63-EFBEE690084C}" type="pres">
      <dgm:prSet presAssocID="{F58F626F-ACC4-4273-A1A2-C46F0B8338E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159B3B9-16A1-4A81-95CE-8407FD87E269}" type="pres">
      <dgm:prSet presAssocID="{449836EE-DF80-457E-8906-6789C0C0E525}" presName="hierRoot1" presStyleCnt="0"/>
      <dgm:spPr/>
    </dgm:pt>
    <dgm:pt modelId="{AE25DF4B-3587-4834-B181-817FB7BBB948}" type="pres">
      <dgm:prSet presAssocID="{449836EE-DF80-457E-8906-6789C0C0E525}" presName="composite" presStyleCnt="0"/>
      <dgm:spPr/>
    </dgm:pt>
    <dgm:pt modelId="{BC2DC458-20DD-4E86-98F4-C44C882BE674}" type="pres">
      <dgm:prSet presAssocID="{449836EE-DF80-457E-8906-6789C0C0E525}" presName="background" presStyleLbl="node0" presStyleIdx="0" presStyleCnt="1"/>
      <dgm:spPr/>
    </dgm:pt>
    <dgm:pt modelId="{7BFEB82B-007E-403B-B374-654821341398}" type="pres">
      <dgm:prSet presAssocID="{449836EE-DF80-457E-8906-6789C0C0E525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8B0A97-FB95-4250-B0FD-8907C79F5E44}" type="pres">
      <dgm:prSet presAssocID="{449836EE-DF80-457E-8906-6789C0C0E525}" presName="hierChild2" presStyleCnt="0"/>
      <dgm:spPr/>
    </dgm:pt>
    <dgm:pt modelId="{90783E1F-C960-4B83-AF60-F9B0BDC8B95F}" type="pres">
      <dgm:prSet presAssocID="{B2EFE6FC-D128-4230-9D51-8213E97ABF57}" presName="Name10" presStyleLbl="parChTrans1D2" presStyleIdx="0" presStyleCnt="2"/>
      <dgm:spPr/>
      <dgm:t>
        <a:bodyPr/>
        <a:lstStyle/>
        <a:p>
          <a:endParaRPr lang="cs-CZ"/>
        </a:p>
      </dgm:t>
    </dgm:pt>
    <dgm:pt modelId="{99BFA337-2C72-4F41-888F-8697DB215FCF}" type="pres">
      <dgm:prSet presAssocID="{7B965F5F-D60E-45B2-A805-92FA487DA22E}" presName="hierRoot2" presStyleCnt="0"/>
      <dgm:spPr/>
    </dgm:pt>
    <dgm:pt modelId="{6DCD1932-2CD8-4CA4-8D8E-6D00FA3162F6}" type="pres">
      <dgm:prSet presAssocID="{7B965F5F-D60E-45B2-A805-92FA487DA22E}" presName="composite2" presStyleCnt="0"/>
      <dgm:spPr/>
    </dgm:pt>
    <dgm:pt modelId="{E19C242B-2E0A-4E1C-A544-7605A6AE669A}" type="pres">
      <dgm:prSet presAssocID="{7B965F5F-D60E-45B2-A805-92FA487DA22E}" presName="background2" presStyleLbl="node2" presStyleIdx="0" presStyleCnt="2"/>
      <dgm:spPr/>
    </dgm:pt>
    <dgm:pt modelId="{9CBC1C30-B331-404B-BD59-E5CEF1E90A8C}" type="pres">
      <dgm:prSet presAssocID="{7B965F5F-D60E-45B2-A805-92FA487DA22E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BDAE1D-29FD-4D47-B79A-A4CC16BCED44}" type="pres">
      <dgm:prSet presAssocID="{7B965F5F-D60E-45B2-A805-92FA487DA22E}" presName="hierChild3" presStyleCnt="0"/>
      <dgm:spPr/>
    </dgm:pt>
    <dgm:pt modelId="{C70BBA78-5977-4644-8B95-760E3FE66CE3}" type="pres">
      <dgm:prSet presAssocID="{3770E531-F366-406F-8CF8-A14BDC8691D7}" presName="Name17" presStyleLbl="parChTrans1D3" presStyleIdx="0" presStyleCnt="4"/>
      <dgm:spPr/>
      <dgm:t>
        <a:bodyPr/>
        <a:lstStyle/>
        <a:p>
          <a:endParaRPr lang="cs-CZ"/>
        </a:p>
      </dgm:t>
    </dgm:pt>
    <dgm:pt modelId="{314FD500-518C-4FB0-A2C4-9D999B274832}" type="pres">
      <dgm:prSet presAssocID="{38AD4958-EAE0-4420-9447-DA94E21F66A9}" presName="hierRoot3" presStyleCnt="0"/>
      <dgm:spPr/>
    </dgm:pt>
    <dgm:pt modelId="{5C33161C-E834-4D05-B61C-ED1624DEE1CC}" type="pres">
      <dgm:prSet presAssocID="{38AD4958-EAE0-4420-9447-DA94E21F66A9}" presName="composite3" presStyleCnt="0"/>
      <dgm:spPr/>
    </dgm:pt>
    <dgm:pt modelId="{8DBDCAD2-6FB1-4821-81FA-6992282F6D59}" type="pres">
      <dgm:prSet presAssocID="{38AD4958-EAE0-4420-9447-DA94E21F66A9}" presName="background3" presStyleLbl="node3" presStyleIdx="0" presStyleCnt="4"/>
      <dgm:spPr/>
    </dgm:pt>
    <dgm:pt modelId="{8C1F64A4-6F3D-4EF0-818E-3425EFCB0A4E}" type="pres">
      <dgm:prSet presAssocID="{38AD4958-EAE0-4420-9447-DA94E21F66A9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A40A21-3EE2-485F-B97B-15DC9B338BCD}" type="pres">
      <dgm:prSet presAssocID="{38AD4958-EAE0-4420-9447-DA94E21F66A9}" presName="hierChild4" presStyleCnt="0"/>
      <dgm:spPr/>
    </dgm:pt>
    <dgm:pt modelId="{0E6D76C0-8CD5-4EA5-A3C6-4B6C224DB198}" type="pres">
      <dgm:prSet presAssocID="{C0A6F1F3-2CFA-4DED-AB51-BF874B89141B}" presName="Name23" presStyleLbl="parChTrans1D4" presStyleIdx="0" presStyleCnt="8"/>
      <dgm:spPr/>
      <dgm:t>
        <a:bodyPr/>
        <a:lstStyle/>
        <a:p>
          <a:endParaRPr lang="cs-CZ"/>
        </a:p>
      </dgm:t>
    </dgm:pt>
    <dgm:pt modelId="{0B9288B3-0617-426D-9498-D969C0DE45E3}" type="pres">
      <dgm:prSet presAssocID="{1B881043-162F-4232-87ED-234DF3BB01D6}" presName="hierRoot4" presStyleCnt="0"/>
      <dgm:spPr/>
    </dgm:pt>
    <dgm:pt modelId="{BBB9E3B6-9797-4C96-B2D7-A312E375F1ED}" type="pres">
      <dgm:prSet presAssocID="{1B881043-162F-4232-87ED-234DF3BB01D6}" presName="composite4" presStyleCnt="0"/>
      <dgm:spPr/>
    </dgm:pt>
    <dgm:pt modelId="{69428EEC-E075-43D4-B968-55CEF9FDBCA0}" type="pres">
      <dgm:prSet presAssocID="{1B881043-162F-4232-87ED-234DF3BB01D6}" presName="background4" presStyleLbl="node4" presStyleIdx="0" presStyleCnt="8"/>
      <dgm:spPr/>
    </dgm:pt>
    <dgm:pt modelId="{DA4A193C-AD3C-4798-9BE0-1106E4A2B9F4}" type="pres">
      <dgm:prSet presAssocID="{1B881043-162F-4232-87ED-234DF3BB01D6}" presName="text4" presStyleLbl="fgAcc4" presStyleIdx="0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1EEEF5-4FB7-48A0-A472-E5E9BDA32F21}" type="pres">
      <dgm:prSet presAssocID="{1B881043-162F-4232-87ED-234DF3BB01D6}" presName="hierChild5" presStyleCnt="0"/>
      <dgm:spPr/>
    </dgm:pt>
    <dgm:pt modelId="{8084748F-D084-4AB5-AB0F-345556994E61}" type="pres">
      <dgm:prSet presAssocID="{7201D460-5DC8-4F2B-8E5B-163003CF242D}" presName="Name23" presStyleLbl="parChTrans1D4" presStyleIdx="1" presStyleCnt="8"/>
      <dgm:spPr/>
      <dgm:t>
        <a:bodyPr/>
        <a:lstStyle/>
        <a:p>
          <a:endParaRPr lang="cs-CZ"/>
        </a:p>
      </dgm:t>
    </dgm:pt>
    <dgm:pt modelId="{96EBA744-DA95-462D-B1A1-EB26E99ECA67}" type="pres">
      <dgm:prSet presAssocID="{6DF619CF-E1BF-4785-8DDA-C3D45E1980A3}" presName="hierRoot4" presStyleCnt="0"/>
      <dgm:spPr/>
    </dgm:pt>
    <dgm:pt modelId="{BE67A96F-6969-43F1-8393-B1A336B68779}" type="pres">
      <dgm:prSet presAssocID="{6DF619CF-E1BF-4785-8DDA-C3D45E1980A3}" presName="composite4" presStyleCnt="0"/>
      <dgm:spPr/>
    </dgm:pt>
    <dgm:pt modelId="{43DC43E6-D909-4B24-BF37-9CB46226BEF1}" type="pres">
      <dgm:prSet presAssocID="{6DF619CF-E1BF-4785-8DDA-C3D45E1980A3}" presName="background4" presStyleLbl="node4" presStyleIdx="1" presStyleCnt="8"/>
      <dgm:spPr/>
    </dgm:pt>
    <dgm:pt modelId="{2D87D0BF-C450-479C-A371-72A72764325D}" type="pres">
      <dgm:prSet presAssocID="{6DF619CF-E1BF-4785-8DDA-C3D45E1980A3}" presName="text4" presStyleLbl="fgAcc4" presStyleIdx="1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5C521E6-AC78-422C-9F90-2D83A6C97664}" type="pres">
      <dgm:prSet presAssocID="{6DF619CF-E1BF-4785-8DDA-C3D45E1980A3}" presName="hierChild5" presStyleCnt="0"/>
      <dgm:spPr/>
    </dgm:pt>
    <dgm:pt modelId="{248E3298-7CBA-4824-B75C-6D58048888D2}" type="pres">
      <dgm:prSet presAssocID="{DED6C70B-175B-4482-9FCD-002CA17E94DA}" presName="Name17" presStyleLbl="parChTrans1D3" presStyleIdx="1" presStyleCnt="4"/>
      <dgm:spPr/>
      <dgm:t>
        <a:bodyPr/>
        <a:lstStyle/>
        <a:p>
          <a:endParaRPr lang="cs-CZ"/>
        </a:p>
      </dgm:t>
    </dgm:pt>
    <dgm:pt modelId="{AC3AD974-271E-4385-A710-8CC6B1490D0D}" type="pres">
      <dgm:prSet presAssocID="{D4661189-2D81-4972-ADA1-07408A49E2E5}" presName="hierRoot3" presStyleCnt="0"/>
      <dgm:spPr/>
    </dgm:pt>
    <dgm:pt modelId="{BDBF116E-289B-4928-8526-8B9C2857172F}" type="pres">
      <dgm:prSet presAssocID="{D4661189-2D81-4972-ADA1-07408A49E2E5}" presName="composite3" presStyleCnt="0"/>
      <dgm:spPr/>
    </dgm:pt>
    <dgm:pt modelId="{7D68B868-B341-42BC-B7AD-4C797A94BC89}" type="pres">
      <dgm:prSet presAssocID="{D4661189-2D81-4972-ADA1-07408A49E2E5}" presName="background3" presStyleLbl="node3" presStyleIdx="1" presStyleCnt="4"/>
      <dgm:spPr/>
    </dgm:pt>
    <dgm:pt modelId="{CC6FD24B-2C50-40A0-BE6D-A57DC9942A7A}" type="pres">
      <dgm:prSet presAssocID="{D4661189-2D81-4972-ADA1-07408A49E2E5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59041F-E688-4A81-B383-D937BCD9E398}" type="pres">
      <dgm:prSet presAssocID="{D4661189-2D81-4972-ADA1-07408A49E2E5}" presName="hierChild4" presStyleCnt="0"/>
      <dgm:spPr/>
    </dgm:pt>
    <dgm:pt modelId="{E3F731E3-C760-4CC1-99F3-35370C35500D}" type="pres">
      <dgm:prSet presAssocID="{265103C4-97B1-4679-A029-AB23888ABBE0}" presName="Name23" presStyleLbl="parChTrans1D4" presStyleIdx="2" presStyleCnt="8"/>
      <dgm:spPr/>
      <dgm:t>
        <a:bodyPr/>
        <a:lstStyle/>
        <a:p>
          <a:endParaRPr lang="cs-CZ"/>
        </a:p>
      </dgm:t>
    </dgm:pt>
    <dgm:pt modelId="{5C43675A-8B17-4214-A328-046FEB736B79}" type="pres">
      <dgm:prSet presAssocID="{5202A8AA-1A55-44A4-B84C-F17CE99BB381}" presName="hierRoot4" presStyleCnt="0"/>
      <dgm:spPr/>
    </dgm:pt>
    <dgm:pt modelId="{AA11EE49-347F-4886-953F-41696C0D5C2C}" type="pres">
      <dgm:prSet presAssocID="{5202A8AA-1A55-44A4-B84C-F17CE99BB381}" presName="composite4" presStyleCnt="0"/>
      <dgm:spPr/>
    </dgm:pt>
    <dgm:pt modelId="{8D3035A5-51F3-4F08-B71B-2710494FF1F0}" type="pres">
      <dgm:prSet presAssocID="{5202A8AA-1A55-44A4-B84C-F17CE99BB381}" presName="background4" presStyleLbl="node4" presStyleIdx="2" presStyleCnt="8"/>
      <dgm:spPr/>
    </dgm:pt>
    <dgm:pt modelId="{8D8C273B-7009-4460-9E17-4B905D1A390F}" type="pres">
      <dgm:prSet presAssocID="{5202A8AA-1A55-44A4-B84C-F17CE99BB381}" presName="text4" presStyleLbl="fgAcc4" presStyleIdx="2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C353F8-8690-427B-9EFE-A6E76067756A}" type="pres">
      <dgm:prSet presAssocID="{5202A8AA-1A55-44A4-B84C-F17CE99BB381}" presName="hierChild5" presStyleCnt="0"/>
      <dgm:spPr/>
    </dgm:pt>
    <dgm:pt modelId="{FBA60245-0741-4053-A7A3-F4EA40BE5229}" type="pres">
      <dgm:prSet presAssocID="{9B57B44F-3644-4D4F-938B-E54EDBCC68EF}" presName="Name23" presStyleLbl="parChTrans1D4" presStyleIdx="3" presStyleCnt="8"/>
      <dgm:spPr/>
      <dgm:t>
        <a:bodyPr/>
        <a:lstStyle/>
        <a:p>
          <a:endParaRPr lang="cs-CZ"/>
        </a:p>
      </dgm:t>
    </dgm:pt>
    <dgm:pt modelId="{A3A70A2A-100F-4692-8BA0-2F3C47225356}" type="pres">
      <dgm:prSet presAssocID="{F0D13706-F219-4FE4-A105-856421485D6F}" presName="hierRoot4" presStyleCnt="0"/>
      <dgm:spPr/>
    </dgm:pt>
    <dgm:pt modelId="{C5949D32-6234-4DEE-B0AD-588E3DD91D00}" type="pres">
      <dgm:prSet presAssocID="{F0D13706-F219-4FE4-A105-856421485D6F}" presName="composite4" presStyleCnt="0"/>
      <dgm:spPr/>
    </dgm:pt>
    <dgm:pt modelId="{EF683BF4-B52D-4DC4-8742-A03F67613C5A}" type="pres">
      <dgm:prSet presAssocID="{F0D13706-F219-4FE4-A105-856421485D6F}" presName="background4" presStyleLbl="node4" presStyleIdx="3" presStyleCnt="8"/>
      <dgm:spPr/>
    </dgm:pt>
    <dgm:pt modelId="{AED33CB7-3AD8-4DC6-AFFA-AF83BE5A31DD}" type="pres">
      <dgm:prSet presAssocID="{F0D13706-F219-4FE4-A105-856421485D6F}" presName="text4" presStyleLbl="fgAcc4" presStyleIdx="3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58D1872-8A12-4A54-AFB3-A1508A3883DD}" type="pres">
      <dgm:prSet presAssocID="{F0D13706-F219-4FE4-A105-856421485D6F}" presName="hierChild5" presStyleCnt="0"/>
      <dgm:spPr/>
    </dgm:pt>
    <dgm:pt modelId="{6B129183-7227-4AA7-9917-DD568395AA91}" type="pres">
      <dgm:prSet presAssocID="{8FE251BF-A7C8-4F95-BAA3-FC93403F0C94}" presName="Name10" presStyleLbl="parChTrans1D2" presStyleIdx="1" presStyleCnt="2"/>
      <dgm:spPr/>
      <dgm:t>
        <a:bodyPr/>
        <a:lstStyle/>
        <a:p>
          <a:endParaRPr lang="cs-CZ"/>
        </a:p>
      </dgm:t>
    </dgm:pt>
    <dgm:pt modelId="{51D442DF-955F-40D5-9956-F628603F6D58}" type="pres">
      <dgm:prSet presAssocID="{B49C1105-DB02-4059-B179-77F92D61ED56}" presName="hierRoot2" presStyleCnt="0"/>
      <dgm:spPr/>
    </dgm:pt>
    <dgm:pt modelId="{CC799D07-1326-4CCD-91BD-96BEE010475D}" type="pres">
      <dgm:prSet presAssocID="{B49C1105-DB02-4059-B179-77F92D61ED56}" presName="composite2" presStyleCnt="0"/>
      <dgm:spPr/>
    </dgm:pt>
    <dgm:pt modelId="{90903DFE-83DC-4B8F-945B-19A613E7DC08}" type="pres">
      <dgm:prSet presAssocID="{B49C1105-DB02-4059-B179-77F92D61ED56}" presName="background2" presStyleLbl="node2" presStyleIdx="1" presStyleCnt="2"/>
      <dgm:spPr/>
    </dgm:pt>
    <dgm:pt modelId="{138E0CD6-0604-4009-9F53-30A5A96DC029}" type="pres">
      <dgm:prSet presAssocID="{B49C1105-DB02-4059-B179-77F92D61ED56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CB15949-F3BB-4845-9331-419D98FF33FB}" type="pres">
      <dgm:prSet presAssocID="{B49C1105-DB02-4059-B179-77F92D61ED56}" presName="hierChild3" presStyleCnt="0"/>
      <dgm:spPr/>
    </dgm:pt>
    <dgm:pt modelId="{CA38A783-843B-4153-9F1D-CB98369A4D15}" type="pres">
      <dgm:prSet presAssocID="{D977087E-9581-4197-BCF6-A5B8F32AEE63}" presName="Name17" presStyleLbl="parChTrans1D3" presStyleIdx="2" presStyleCnt="4"/>
      <dgm:spPr/>
      <dgm:t>
        <a:bodyPr/>
        <a:lstStyle/>
        <a:p>
          <a:endParaRPr lang="cs-CZ"/>
        </a:p>
      </dgm:t>
    </dgm:pt>
    <dgm:pt modelId="{0E5F49A5-E2C5-48BD-B2D2-D6E24F30A4E7}" type="pres">
      <dgm:prSet presAssocID="{F238A157-A35B-47B9-93C0-6A9C86521DF7}" presName="hierRoot3" presStyleCnt="0"/>
      <dgm:spPr/>
    </dgm:pt>
    <dgm:pt modelId="{12B94D28-44F3-4ADB-B22C-B2ACFAF969EA}" type="pres">
      <dgm:prSet presAssocID="{F238A157-A35B-47B9-93C0-6A9C86521DF7}" presName="composite3" presStyleCnt="0"/>
      <dgm:spPr/>
    </dgm:pt>
    <dgm:pt modelId="{5B11DC35-9AD4-434D-BB74-20F0350BF69C}" type="pres">
      <dgm:prSet presAssocID="{F238A157-A35B-47B9-93C0-6A9C86521DF7}" presName="background3" presStyleLbl="node3" presStyleIdx="2" presStyleCnt="4"/>
      <dgm:spPr/>
    </dgm:pt>
    <dgm:pt modelId="{F4F0FE72-CA58-4090-B0C2-50515CDB3F01}" type="pres">
      <dgm:prSet presAssocID="{F238A157-A35B-47B9-93C0-6A9C86521DF7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55CBB2C-85DC-4EDD-802A-010905F41349}" type="pres">
      <dgm:prSet presAssocID="{F238A157-A35B-47B9-93C0-6A9C86521DF7}" presName="hierChild4" presStyleCnt="0"/>
      <dgm:spPr/>
    </dgm:pt>
    <dgm:pt modelId="{F0D358AE-56F3-464B-BEE4-43118C6424A1}" type="pres">
      <dgm:prSet presAssocID="{6E452854-7F45-402C-A384-A706EE7BFA22}" presName="Name23" presStyleLbl="parChTrans1D4" presStyleIdx="4" presStyleCnt="8"/>
      <dgm:spPr/>
      <dgm:t>
        <a:bodyPr/>
        <a:lstStyle/>
        <a:p>
          <a:endParaRPr lang="cs-CZ"/>
        </a:p>
      </dgm:t>
    </dgm:pt>
    <dgm:pt modelId="{77F1C072-7165-491E-8FA8-2E1D95BC06FA}" type="pres">
      <dgm:prSet presAssocID="{45442FAF-5088-4279-A27B-3957EE9734AF}" presName="hierRoot4" presStyleCnt="0"/>
      <dgm:spPr/>
    </dgm:pt>
    <dgm:pt modelId="{444369E0-D1FE-40AD-93DB-AA165C1CAEFB}" type="pres">
      <dgm:prSet presAssocID="{45442FAF-5088-4279-A27B-3957EE9734AF}" presName="composite4" presStyleCnt="0"/>
      <dgm:spPr/>
    </dgm:pt>
    <dgm:pt modelId="{C5EEF559-B416-48E6-B0A4-B22079297CD8}" type="pres">
      <dgm:prSet presAssocID="{45442FAF-5088-4279-A27B-3957EE9734AF}" presName="background4" presStyleLbl="node4" presStyleIdx="4" presStyleCnt="8"/>
      <dgm:spPr/>
    </dgm:pt>
    <dgm:pt modelId="{7D3487EC-B327-48C5-9458-76EA939A2811}" type="pres">
      <dgm:prSet presAssocID="{45442FAF-5088-4279-A27B-3957EE9734AF}" presName="text4" presStyleLbl="fgAcc4" presStyleIdx="4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7A8E23-2278-46CD-B8CD-9ED87D2BCF7D}" type="pres">
      <dgm:prSet presAssocID="{45442FAF-5088-4279-A27B-3957EE9734AF}" presName="hierChild5" presStyleCnt="0"/>
      <dgm:spPr/>
    </dgm:pt>
    <dgm:pt modelId="{03C00EDB-C2F6-40F0-806B-922ED4E48336}" type="pres">
      <dgm:prSet presAssocID="{FD5E038D-C4A3-43BD-8776-5071B2192A19}" presName="Name23" presStyleLbl="parChTrans1D4" presStyleIdx="5" presStyleCnt="8"/>
      <dgm:spPr/>
      <dgm:t>
        <a:bodyPr/>
        <a:lstStyle/>
        <a:p>
          <a:endParaRPr lang="cs-CZ"/>
        </a:p>
      </dgm:t>
    </dgm:pt>
    <dgm:pt modelId="{B5F7BB0C-CF4B-4F20-95BC-124BAF6BC78C}" type="pres">
      <dgm:prSet presAssocID="{BCBB9854-1B21-44E4-A571-E8B25D97CB4C}" presName="hierRoot4" presStyleCnt="0"/>
      <dgm:spPr/>
    </dgm:pt>
    <dgm:pt modelId="{C63EA899-84E8-4A35-BA4F-55AA0E5AA618}" type="pres">
      <dgm:prSet presAssocID="{BCBB9854-1B21-44E4-A571-E8B25D97CB4C}" presName="composite4" presStyleCnt="0"/>
      <dgm:spPr/>
    </dgm:pt>
    <dgm:pt modelId="{E8791D9D-BCCE-43C8-A8E3-37EF6187C9BF}" type="pres">
      <dgm:prSet presAssocID="{BCBB9854-1B21-44E4-A571-E8B25D97CB4C}" presName="background4" presStyleLbl="node4" presStyleIdx="5" presStyleCnt="8"/>
      <dgm:spPr/>
    </dgm:pt>
    <dgm:pt modelId="{E572125D-B918-4A15-BC7F-DE25061BF7CD}" type="pres">
      <dgm:prSet presAssocID="{BCBB9854-1B21-44E4-A571-E8B25D97CB4C}" presName="text4" presStyleLbl="fgAcc4" presStyleIdx="5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82B867C-7201-466A-9520-C8635FD701E8}" type="pres">
      <dgm:prSet presAssocID="{BCBB9854-1B21-44E4-A571-E8B25D97CB4C}" presName="hierChild5" presStyleCnt="0"/>
      <dgm:spPr/>
    </dgm:pt>
    <dgm:pt modelId="{B5388B01-E752-4C83-8BCF-C3A0011D66C7}" type="pres">
      <dgm:prSet presAssocID="{4BEE6F42-FB66-4704-B7D2-14D033BD4CA1}" presName="Name17" presStyleLbl="parChTrans1D3" presStyleIdx="3" presStyleCnt="4"/>
      <dgm:spPr/>
      <dgm:t>
        <a:bodyPr/>
        <a:lstStyle/>
        <a:p>
          <a:endParaRPr lang="cs-CZ"/>
        </a:p>
      </dgm:t>
    </dgm:pt>
    <dgm:pt modelId="{4B6D9B80-A069-4A5C-BC2E-07A943AFDE1D}" type="pres">
      <dgm:prSet presAssocID="{754DA8C1-7E39-4320-9DF5-09F01478C853}" presName="hierRoot3" presStyleCnt="0"/>
      <dgm:spPr/>
    </dgm:pt>
    <dgm:pt modelId="{859C5F52-5901-4464-9504-474BF69756F4}" type="pres">
      <dgm:prSet presAssocID="{754DA8C1-7E39-4320-9DF5-09F01478C853}" presName="composite3" presStyleCnt="0"/>
      <dgm:spPr/>
    </dgm:pt>
    <dgm:pt modelId="{26BB8768-BF81-4FD8-BAAC-9F31EAB9BEA9}" type="pres">
      <dgm:prSet presAssocID="{754DA8C1-7E39-4320-9DF5-09F01478C853}" presName="background3" presStyleLbl="node3" presStyleIdx="3" presStyleCnt="4"/>
      <dgm:spPr/>
    </dgm:pt>
    <dgm:pt modelId="{C3A1B484-6BBE-4885-AD18-E1B164CD32B4}" type="pres">
      <dgm:prSet presAssocID="{754DA8C1-7E39-4320-9DF5-09F01478C853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237587-9072-45F3-8777-0C4BAB37D4AE}" type="pres">
      <dgm:prSet presAssocID="{754DA8C1-7E39-4320-9DF5-09F01478C853}" presName="hierChild4" presStyleCnt="0"/>
      <dgm:spPr/>
    </dgm:pt>
    <dgm:pt modelId="{AA7D246E-FBB4-4F0F-B596-785EEFCB95C5}" type="pres">
      <dgm:prSet presAssocID="{842EE993-6262-4B3A-A03F-A5419B071B0D}" presName="Name23" presStyleLbl="parChTrans1D4" presStyleIdx="6" presStyleCnt="8"/>
      <dgm:spPr/>
      <dgm:t>
        <a:bodyPr/>
        <a:lstStyle/>
        <a:p>
          <a:endParaRPr lang="cs-CZ"/>
        </a:p>
      </dgm:t>
    </dgm:pt>
    <dgm:pt modelId="{7C98A23B-8C0B-41C0-86FF-CA6FDC5F952D}" type="pres">
      <dgm:prSet presAssocID="{3B43472C-A508-4453-9C51-79765C6B926D}" presName="hierRoot4" presStyleCnt="0"/>
      <dgm:spPr/>
    </dgm:pt>
    <dgm:pt modelId="{8BDF2AA5-3358-4594-98A5-C363B1B428F1}" type="pres">
      <dgm:prSet presAssocID="{3B43472C-A508-4453-9C51-79765C6B926D}" presName="composite4" presStyleCnt="0"/>
      <dgm:spPr/>
    </dgm:pt>
    <dgm:pt modelId="{7431EAD2-5D49-4973-B7E5-ACDD452C9F87}" type="pres">
      <dgm:prSet presAssocID="{3B43472C-A508-4453-9C51-79765C6B926D}" presName="background4" presStyleLbl="node4" presStyleIdx="6" presStyleCnt="8"/>
      <dgm:spPr/>
    </dgm:pt>
    <dgm:pt modelId="{D78EA63D-5AEC-4C71-A6B6-BD1D618FB7C6}" type="pres">
      <dgm:prSet presAssocID="{3B43472C-A508-4453-9C51-79765C6B926D}" presName="text4" presStyleLbl="fgAcc4" presStyleIdx="6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7B7EA3-8F83-43D7-B210-D87F1E774D95}" type="pres">
      <dgm:prSet presAssocID="{3B43472C-A508-4453-9C51-79765C6B926D}" presName="hierChild5" presStyleCnt="0"/>
      <dgm:spPr/>
    </dgm:pt>
    <dgm:pt modelId="{65C10F56-628F-45FC-9E3D-8D130BB664BA}" type="pres">
      <dgm:prSet presAssocID="{2B5B1899-8676-4180-AC6A-BDBD60D0C802}" presName="Name23" presStyleLbl="parChTrans1D4" presStyleIdx="7" presStyleCnt="8"/>
      <dgm:spPr/>
      <dgm:t>
        <a:bodyPr/>
        <a:lstStyle/>
        <a:p>
          <a:endParaRPr lang="cs-CZ"/>
        </a:p>
      </dgm:t>
    </dgm:pt>
    <dgm:pt modelId="{154ADC4D-E11A-42E7-889C-DBF3C0206198}" type="pres">
      <dgm:prSet presAssocID="{AF4E8883-53D0-4C95-B22E-E9E197F5981D}" presName="hierRoot4" presStyleCnt="0"/>
      <dgm:spPr/>
    </dgm:pt>
    <dgm:pt modelId="{B13037B4-3E79-4FEB-99C8-C0DA5A8373C6}" type="pres">
      <dgm:prSet presAssocID="{AF4E8883-53D0-4C95-B22E-E9E197F5981D}" presName="composite4" presStyleCnt="0"/>
      <dgm:spPr/>
    </dgm:pt>
    <dgm:pt modelId="{4C27BB56-846F-44AF-A138-292AFA608B97}" type="pres">
      <dgm:prSet presAssocID="{AF4E8883-53D0-4C95-B22E-E9E197F5981D}" presName="background4" presStyleLbl="node4" presStyleIdx="7" presStyleCnt="8"/>
      <dgm:spPr/>
    </dgm:pt>
    <dgm:pt modelId="{34BFF60B-5705-4C5F-B3F4-9613B6923B92}" type="pres">
      <dgm:prSet presAssocID="{AF4E8883-53D0-4C95-B22E-E9E197F5981D}" presName="text4" presStyleLbl="fgAcc4" presStyleIdx="7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DD3488-9488-4ED3-B43B-E649DDAF255F}" type="pres">
      <dgm:prSet presAssocID="{AF4E8883-53D0-4C95-B22E-E9E197F5981D}" presName="hierChild5" presStyleCnt="0"/>
      <dgm:spPr/>
    </dgm:pt>
  </dgm:ptLst>
  <dgm:cxnLst>
    <dgm:cxn modelId="{B74996CE-1E90-4884-BB4D-AC51BE350595}" type="presOf" srcId="{F0D13706-F219-4FE4-A105-856421485D6F}" destId="{AED33CB7-3AD8-4DC6-AFFA-AF83BE5A31DD}" srcOrd="0" destOrd="0" presId="urn:microsoft.com/office/officeart/2005/8/layout/hierarchy1"/>
    <dgm:cxn modelId="{153EF905-41D4-4D64-89C4-1C32B36C0BFF}" type="presOf" srcId="{5202A8AA-1A55-44A4-B84C-F17CE99BB381}" destId="{8D8C273B-7009-4460-9E17-4B905D1A390F}" srcOrd="0" destOrd="0" presId="urn:microsoft.com/office/officeart/2005/8/layout/hierarchy1"/>
    <dgm:cxn modelId="{6002016D-7125-4A65-8C31-E4BEE64BE890}" type="presOf" srcId="{6DF619CF-E1BF-4785-8DDA-C3D45E1980A3}" destId="{2D87D0BF-C450-479C-A371-72A72764325D}" srcOrd="0" destOrd="0" presId="urn:microsoft.com/office/officeart/2005/8/layout/hierarchy1"/>
    <dgm:cxn modelId="{21B2D3A0-A8D0-4D1A-A748-866D07769D01}" type="presOf" srcId="{8FE251BF-A7C8-4F95-BAA3-FC93403F0C94}" destId="{6B129183-7227-4AA7-9917-DD568395AA91}" srcOrd="0" destOrd="0" presId="urn:microsoft.com/office/officeart/2005/8/layout/hierarchy1"/>
    <dgm:cxn modelId="{27602662-CD13-47BA-9E33-2BA29BCF7204}" type="presOf" srcId="{D4661189-2D81-4972-ADA1-07408A49E2E5}" destId="{CC6FD24B-2C50-40A0-BE6D-A57DC9942A7A}" srcOrd="0" destOrd="0" presId="urn:microsoft.com/office/officeart/2005/8/layout/hierarchy1"/>
    <dgm:cxn modelId="{F1F291D2-C041-44D4-849E-01E44E6AC7A9}" type="presOf" srcId="{F238A157-A35B-47B9-93C0-6A9C86521DF7}" destId="{F4F0FE72-CA58-4090-B0C2-50515CDB3F01}" srcOrd="0" destOrd="0" presId="urn:microsoft.com/office/officeart/2005/8/layout/hierarchy1"/>
    <dgm:cxn modelId="{9F9ECFAE-18F5-42C6-A461-DD1B2B54DFE2}" type="presOf" srcId="{842EE993-6262-4B3A-A03F-A5419B071B0D}" destId="{AA7D246E-FBB4-4F0F-B596-785EEFCB95C5}" srcOrd="0" destOrd="0" presId="urn:microsoft.com/office/officeart/2005/8/layout/hierarchy1"/>
    <dgm:cxn modelId="{7FF327CA-1C2D-4C3C-AE43-6754153CD6D9}" type="presOf" srcId="{3770E531-F366-406F-8CF8-A14BDC8691D7}" destId="{C70BBA78-5977-4644-8B95-760E3FE66CE3}" srcOrd="0" destOrd="0" presId="urn:microsoft.com/office/officeart/2005/8/layout/hierarchy1"/>
    <dgm:cxn modelId="{0BBCC761-D88A-45EE-BB06-8E8266855644}" type="presOf" srcId="{BCBB9854-1B21-44E4-A571-E8B25D97CB4C}" destId="{E572125D-B918-4A15-BC7F-DE25061BF7CD}" srcOrd="0" destOrd="0" presId="urn:microsoft.com/office/officeart/2005/8/layout/hierarchy1"/>
    <dgm:cxn modelId="{AD7AD8EA-3E42-4074-A21F-DDAE8B1DA3FE}" srcId="{B49C1105-DB02-4059-B179-77F92D61ED56}" destId="{F238A157-A35B-47B9-93C0-6A9C86521DF7}" srcOrd="0" destOrd="0" parTransId="{D977087E-9581-4197-BCF6-A5B8F32AEE63}" sibTransId="{DD9C4ADE-8CC5-400B-8D6D-DA04B3D67805}"/>
    <dgm:cxn modelId="{059EFFDD-795C-41A2-B87C-B6633D817A32}" type="presOf" srcId="{449836EE-DF80-457E-8906-6789C0C0E525}" destId="{7BFEB82B-007E-403B-B374-654821341398}" srcOrd="0" destOrd="0" presId="urn:microsoft.com/office/officeart/2005/8/layout/hierarchy1"/>
    <dgm:cxn modelId="{8A43291D-E289-40FF-9A42-A9EBD07AE7C2}" srcId="{449836EE-DF80-457E-8906-6789C0C0E525}" destId="{B49C1105-DB02-4059-B179-77F92D61ED56}" srcOrd="1" destOrd="0" parTransId="{8FE251BF-A7C8-4F95-BAA3-FC93403F0C94}" sibTransId="{CA690B80-EE2C-4811-AB81-28AC466B839B}"/>
    <dgm:cxn modelId="{A39666BD-13C9-457C-A6D9-5EC81CAAA5E4}" srcId="{B49C1105-DB02-4059-B179-77F92D61ED56}" destId="{754DA8C1-7E39-4320-9DF5-09F01478C853}" srcOrd="1" destOrd="0" parTransId="{4BEE6F42-FB66-4704-B7D2-14D033BD4CA1}" sibTransId="{E0C24A8D-84CA-40C1-B853-A4C0503E2EF0}"/>
    <dgm:cxn modelId="{9A4BBC99-1860-410D-A2B1-F8B25DD4E480}" type="presOf" srcId="{B49C1105-DB02-4059-B179-77F92D61ED56}" destId="{138E0CD6-0604-4009-9F53-30A5A96DC029}" srcOrd="0" destOrd="0" presId="urn:microsoft.com/office/officeart/2005/8/layout/hierarchy1"/>
    <dgm:cxn modelId="{C5C85AA5-71A0-4D94-83B1-8291E59490AC}" type="presOf" srcId="{D977087E-9581-4197-BCF6-A5B8F32AEE63}" destId="{CA38A783-843B-4153-9F1D-CB98369A4D15}" srcOrd="0" destOrd="0" presId="urn:microsoft.com/office/officeart/2005/8/layout/hierarchy1"/>
    <dgm:cxn modelId="{1C499107-92BC-438D-BD5E-B7074E5C9C0A}" type="presOf" srcId="{2B5B1899-8676-4180-AC6A-BDBD60D0C802}" destId="{65C10F56-628F-45FC-9E3D-8D130BB664BA}" srcOrd="0" destOrd="0" presId="urn:microsoft.com/office/officeart/2005/8/layout/hierarchy1"/>
    <dgm:cxn modelId="{B853643E-150A-4823-AECE-43FF00A3624F}" srcId="{38AD4958-EAE0-4420-9447-DA94E21F66A9}" destId="{6DF619CF-E1BF-4785-8DDA-C3D45E1980A3}" srcOrd="1" destOrd="0" parTransId="{7201D460-5DC8-4F2B-8E5B-163003CF242D}" sibTransId="{82FE1FC8-9EC9-4F3B-9114-E44F826E2BC5}"/>
    <dgm:cxn modelId="{7F5272BB-4300-4C33-A862-2861A6C49C4C}" type="presOf" srcId="{AF4E8883-53D0-4C95-B22E-E9E197F5981D}" destId="{34BFF60B-5705-4C5F-B3F4-9613B6923B92}" srcOrd="0" destOrd="0" presId="urn:microsoft.com/office/officeart/2005/8/layout/hierarchy1"/>
    <dgm:cxn modelId="{BD48DC24-F451-435A-B03D-935FA3EC32AB}" type="presOf" srcId="{38AD4958-EAE0-4420-9447-DA94E21F66A9}" destId="{8C1F64A4-6F3D-4EF0-818E-3425EFCB0A4E}" srcOrd="0" destOrd="0" presId="urn:microsoft.com/office/officeart/2005/8/layout/hierarchy1"/>
    <dgm:cxn modelId="{631FCCBA-FFAC-4A2D-BB87-5E8F411B3477}" type="presOf" srcId="{7B965F5F-D60E-45B2-A805-92FA487DA22E}" destId="{9CBC1C30-B331-404B-BD59-E5CEF1E90A8C}" srcOrd="0" destOrd="0" presId="urn:microsoft.com/office/officeart/2005/8/layout/hierarchy1"/>
    <dgm:cxn modelId="{C0B73A2B-8A28-40AB-9F6B-DCADAFBE4401}" srcId="{7B965F5F-D60E-45B2-A805-92FA487DA22E}" destId="{D4661189-2D81-4972-ADA1-07408A49E2E5}" srcOrd="1" destOrd="0" parTransId="{DED6C70B-175B-4482-9FCD-002CA17E94DA}" sibTransId="{7E75E1E7-2902-420F-8BA4-7B9F238D64CF}"/>
    <dgm:cxn modelId="{FBE58CE6-E71E-4A77-9E36-9F5290D8FB4D}" srcId="{F238A157-A35B-47B9-93C0-6A9C86521DF7}" destId="{BCBB9854-1B21-44E4-A571-E8B25D97CB4C}" srcOrd="1" destOrd="0" parTransId="{FD5E038D-C4A3-43BD-8776-5071B2192A19}" sibTransId="{551FCEC8-27B1-4EE0-ACB0-A64BFB360387}"/>
    <dgm:cxn modelId="{D736C71B-71C8-4846-B501-1502757A4505}" type="presOf" srcId="{7201D460-5DC8-4F2B-8E5B-163003CF242D}" destId="{8084748F-D084-4AB5-AB0F-345556994E61}" srcOrd="0" destOrd="0" presId="urn:microsoft.com/office/officeart/2005/8/layout/hierarchy1"/>
    <dgm:cxn modelId="{CE8DB4D1-806E-4074-AC9E-3CA133AF2277}" srcId="{F238A157-A35B-47B9-93C0-6A9C86521DF7}" destId="{45442FAF-5088-4279-A27B-3957EE9734AF}" srcOrd="0" destOrd="0" parTransId="{6E452854-7F45-402C-A384-A706EE7BFA22}" sibTransId="{6411E70A-E8BD-400D-ADEB-329C41F2FB57}"/>
    <dgm:cxn modelId="{5ED7EFAA-B47D-492B-9CA6-2A70F101BD0D}" srcId="{754DA8C1-7E39-4320-9DF5-09F01478C853}" destId="{3B43472C-A508-4453-9C51-79765C6B926D}" srcOrd="0" destOrd="0" parTransId="{842EE993-6262-4B3A-A03F-A5419B071B0D}" sibTransId="{F764CC66-FE7C-456C-8F3A-9B1D28929443}"/>
    <dgm:cxn modelId="{216D2E87-4255-4D07-B86D-361705D6C2FA}" srcId="{D4661189-2D81-4972-ADA1-07408A49E2E5}" destId="{5202A8AA-1A55-44A4-B84C-F17CE99BB381}" srcOrd="0" destOrd="0" parTransId="{265103C4-97B1-4679-A029-AB23888ABBE0}" sibTransId="{17050D68-ACD3-44F3-8668-9D96EF8B7FA8}"/>
    <dgm:cxn modelId="{5D95D6DE-2A31-4E31-8726-BE5637DF8D10}" type="presOf" srcId="{DED6C70B-175B-4482-9FCD-002CA17E94DA}" destId="{248E3298-7CBA-4824-B75C-6D58048888D2}" srcOrd="0" destOrd="0" presId="urn:microsoft.com/office/officeart/2005/8/layout/hierarchy1"/>
    <dgm:cxn modelId="{74684947-5473-4708-A598-20ABB875789E}" type="presOf" srcId="{6E452854-7F45-402C-A384-A706EE7BFA22}" destId="{F0D358AE-56F3-464B-BEE4-43118C6424A1}" srcOrd="0" destOrd="0" presId="urn:microsoft.com/office/officeart/2005/8/layout/hierarchy1"/>
    <dgm:cxn modelId="{CA592C16-7375-4116-9BCE-20339C370413}" type="presOf" srcId="{4BEE6F42-FB66-4704-B7D2-14D033BD4CA1}" destId="{B5388B01-E752-4C83-8BCF-C3A0011D66C7}" srcOrd="0" destOrd="0" presId="urn:microsoft.com/office/officeart/2005/8/layout/hierarchy1"/>
    <dgm:cxn modelId="{8DFFCCAC-A3AD-4419-85AD-764DD445B8CA}" type="presOf" srcId="{3B43472C-A508-4453-9C51-79765C6B926D}" destId="{D78EA63D-5AEC-4C71-A6B6-BD1D618FB7C6}" srcOrd="0" destOrd="0" presId="urn:microsoft.com/office/officeart/2005/8/layout/hierarchy1"/>
    <dgm:cxn modelId="{24C65333-528B-4E7B-930E-BF2372FE2ABC}" type="presOf" srcId="{FD5E038D-C4A3-43BD-8776-5071B2192A19}" destId="{03C00EDB-C2F6-40F0-806B-922ED4E48336}" srcOrd="0" destOrd="0" presId="urn:microsoft.com/office/officeart/2005/8/layout/hierarchy1"/>
    <dgm:cxn modelId="{7C6DA875-2F75-43AB-A3DA-F894FCD47323}" srcId="{38AD4958-EAE0-4420-9447-DA94E21F66A9}" destId="{1B881043-162F-4232-87ED-234DF3BB01D6}" srcOrd="0" destOrd="0" parTransId="{C0A6F1F3-2CFA-4DED-AB51-BF874B89141B}" sibTransId="{0DFED19F-8930-4FBF-821C-2F28381FEAB4}"/>
    <dgm:cxn modelId="{D01BE2D7-B99B-43C3-B230-7264CFB81B4E}" type="presOf" srcId="{754DA8C1-7E39-4320-9DF5-09F01478C853}" destId="{C3A1B484-6BBE-4885-AD18-E1B164CD32B4}" srcOrd="0" destOrd="0" presId="urn:microsoft.com/office/officeart/2005/8/layout/hierarchy1"/>
    <dgm:cxn modelId="{97082C47-D9F9-49EA-9F2B-658590733DC6}" srcId="{D4661189-2D81-4972-ADA1-07408A49E2E5}" destId="{F0D13706-F219-4FE4-A105-856421485D6F}" srcOrd="1" destOrd="0" parTransId="{9B57B44F-3644-4D4F-938B-E54EDBCC68EF}" sibTransId="{6C95633A-3EE2-4C19-AB06-FA2774FEB00A}"/>
    <dgm:cxn modelId="{255187E3-6318-4FCD-A54F-632969F7766F}" type="presOf" srcId="{9B57B44F-3644-4D4F-938B-E54EDBCC68EF}" destId="{FBA60245-0741-4053-A7A3-F4EA40BE5229}" srcOrd="0" destOrd="0" presId="urn:microsoft.com/office/officeart/2005/8/layout/hierarchy1"/>
    <dgm:cxn modelId="{599547F4-AABF-4A55-8D01-46A4EE2F692C}" srcId="{449836EE-DF80-457E-8906-6789C0C0E525}" destId="{7B965F5F-D60E-45B2-A805-92FA487DA22E}" srcOrd="0" destOrd="0" parTransId="{B2EFE6FC-D128-4230-9D51-8213E97ABF57}" sibTransId="{1011F19C-F491-45B0-98CF-362FED05658A}"/>
    <dgm:cxn modelId="{8BFC43F2-5121-4357-8E32-58BF26B987A7}" srcId="{7B965F5F-D60E-45B2-A805-92FA487DA22E}" destId="{38AD4958-EAE0-4420-9447-DA94E21F66A9}" srcOrd="0" destOrd="0" parTransId="{3770E531-F366-406F-8CF8-A14BDC8691D7}" sibTransId="{9B230BA4-00F9-41F8-81FE-E8875330B1C4}"/>
    <dgm:cxn modelId="{9FE5C409-FB6E-4DDB-B47C-967357D061D6}" type="presOf" srcId="{45442FAF-5088-4279-A27B-3957EE9734AF}" destId="{7D3487EC-B327-48C5-9458-76EA939A2811}" srcOrd="0" destOrd="0" presId="urn:microsoft.com/office/officeart/2005/8/layout/hierarchy1"/>
    <dgm:cxn modelId="{83893E07-D52C-4E71-BE36-DF041B22BEBE}" type="presOf" srcId="{265103C4-97B1-4679-A029-AB23888ABBE0}" destId="{E3F731E3-C760-4CC1-99F3-35370C35500D}" srcOrd="0" destOrd="0" presId="urn:microsoft.com/office/officeart/2005/8/layout/hierarchy1"/>
    <dgm:cxn modelId="{A6235B13-C264-4940-A782-3B69A24EF4E2}" srcId="{754DA8C1-7E39-4320-9DF5-09F01478C853}" destId="{AF4E8883-53D0-4C95-B22E-E9E197F5981D}" srcOrd="1" destOrd="0" parTransId="{2B5B1899-8676-4180-AC6A-BDBD60D0C802}" sibTransId="{AAF97AAB-8C45-47E1-BD87-A171AE3D944B}"/>
    <dgm:cxn modelId="{4973ADD2-0816-484A-BC77-52C1E94F19A0}" type="presOf" srcId="{B2EFE6FC-D128-4230-9D51-8213E97ABF57}" destId="{90783E1F-C960-4B83-AF60-F9B0BDC8B95F}" srcOrd="0" destOrd="0" presId="urn:microsoft.com/office/officeart/2005/8/layout/hierarchy1"/>
    <dgm:cxn modelId="{B5274464-2CF0-45AA-90B4-8FED8DCBCC0A}" type="presOf" srcId="{F58F626F-ACC4-4273-A1A2-C46F0B8338E9}" destId="{36ECECED-DEF4-4B19-AE63-EFBEE690084C}" srcOrd="0" destOrd="0" presId="urn:microsoft.com/office/officeart/2005/8/layout/hierarchy1"/>
    <dgm:cxn modelId="{AC3EEEB9-7F51-443A-8BC5-F9A7D7F24474}" srcId="{F58F626F-ACC4-4273-A1A2-C46F0B8338E9}" destId="{449836EE-DF80-457E-8906-6789C0C0E525}" srcOrd="0" destOrd="0" parTransId="{3F4676D3-C6BE-4BA1-BBB6-AC877CFFBFBB}" sibTransId="{733F3A37-DD34-47A0-AE1E-B5660194189F}"/>
    <dgm:cxn modelId="{E192CC16-3D97-45B9-B844-E63D99830797}" type="presOf" srcId="{C0A6F1F3-2CFA-4DED-AB51-BF874B89141B}" destId="{0E6D76C0-8CD5-4EA5-A3C6-4B6C224DB198}" srcOrd="0" destOrd="0" presId="urn:microsoft.com/office/officeart/2005/8/layout/hierarchy1"/>
    <dgm:cxn modelId="{ED8F1FF4-F71B-4EB7-9CF1-84FBB2BBD0E5}" type="presOf" srcId="{1B881043-162F-4232-87ED-234DF3BB01D6}" destId="{DA4A193C-AD3C-4798-9BE0-1106E4A2B9F4}" srcOrd="0" destOrd="0" presId="urn:microsoft.com/office/officeart/2005/8/layout/hierarchy1"/>
    <dgm:cxn modelId="{3BF285B4-87E3-43F0-B140-7412AE1727D3}" type="presParOf" srcId="{36ECECED-DEF4-4B19-AE63-EFBEE690084C}" destId="{4159B3B9-16A1-4A81-95CE-8407FD87E269}" srcOrd="0" destOrd="0" presId="urn:microsoft.com/office/officeart/2005/8/layout/hierarchy1"/>
    <dgm:cxn modelId="{70E2A8CE-EA04-4BF2-9E61-CDBD17BD3523}" type="presParOf" srcId="{4159B3B9-16A1-4A81-95CE-8407FD87E269}" destId="{AE25DF4B-3587-4834-B181-817FB7BBB948}" srcOrd="0" destOrd="0" presId="urn:microsoft.com/office/officeart/2005/8/layout/hierarchy1"/>
    <dgm:cxn modelId="{9A69FF78-ABF3-49BC-A22C-FA143CE4C735}" type="presParOf" srcId="{AE25DF4B-3587-4834-B181-817FB7BBB948}" destId="{BC2DC458-20DD-4E86-98F4-C44C882BE674}" srcOrd="0" destOrd="0" presId="urn:microsoft.com/office/officeart/2005/8/layout/hierarchy1"/>
    <dgm:cxn modelId="{DE4B9BBA-62D7-44CE-A064-5B014403393B}" type="presParOf" srcId="{AE25DF4B-3587-4834-B181-817FB7BBB948}" destId="{7BFEB82B-007E-403B-B374-654821341398}" srcOrd="1" destOrd="0" presId="urn:microsoft.com/office/officeart/2005/8/layout/hierarchy1"/>
    <dgm:cxn modelId="{81A6CCFF-1BD5-4C90-8A5C-4AFA73FF9CC0}" type="presParOf" srcId="{4159B3B9-16A1-4A81-95CE-8407FD87E269}" destId="{208B0A97-FB95-4250-B0FD-8907C79F5E44}" srcOrd="1" destOrd="0" presId="urn:microsoft.com/office/officeart/2005/8/layout/hierarchy1"/>
    <dgm:cxn modelId="{DF3CD9C6-70AB-4950-8575-BE43CB56118A}" type="presParOf" srcId="{208B0A97-FB95-4250-B0FD-8907C79F5E44}" destId="{90783E1F-C960-4B83-AF60-F9B0BDC8B95F}" srcOrd="0" destOrd="0" presId="urn:microsoft.com/office/officeart/2005/8/layout/hierarchy1"/>
    <dgm:cxn modelId="{09EC6459-C368-42EA-962D-449AB6506A6A}" type="presParOf" srcId="{208B0A97-FB95-4250-B0FD-8907C79F5E44}" destId="{99BFA337-2C72-4F41-888F-8697DB215FCF}" srcOrd="1" destOrd="0" presId="urn:microsoft.com/office/officeart/2005/8/layout/hierarchy1"/>
    <dgm:cxn modelId="{0F29B893-7A90-454D-AD0D-B2FBE55C2331}" type="presParOf" srcId="{99BFA337-2C72-4F41-888F-8697DB215FCF}" destId="{6DCD1932-2CD8-4CA4-8D8E-6D00FA3162F6}" srcOrd="0" destOrd="0" presId="urn:microsoft.com/office/officeart/2005/8/layout/hierarchy1"/>
    <dgm:cxn modelId="{A17F8D81-6623-4D56-A331-CB2BBB045C53}" type="presParOf" srcId="{6DCD1932-2CD8-4CA4-8D8E-6D00FA3162F6}" destId="{E19C242B-2E0A-4E1C-A544-7605A6AE669A}" srcOrd="0" destOrd="0" presId="urn:microsoft.com/office/officeart/2005/8/layout/hierarchy1"/>
    <dgm:cxn modelId="{A4BB09AA-E7B1-4EAE-894D-F45C8EE062B3}" type="presParOf" srcId="{6DCD1932-2CD8-4CA4-8D8E-6D00FA3162F6}" destId="{9CBC1C30-B331-404B-BD59-E5CEF1E90A8C}" srcOrd="1" destOrd="0" presId="urn:microsoft.com/office/officeart/2005/8/layout/hierarchy1"/>
    <dgm:cxn modelId="{AA22B82D-1D85-42E0-815B-DA56AA884AEE}" type="presParOf" srcId="{99BFA337-2C72-4F41-888F-8697DB215FCF}" destId="{A7BDAE1D-29FD-4D47-B79A-A4CC16BCED44}" srcOrd="1" destOrd="0" presId="urn:microsoft.com/office/officeart/2005/8/layout/hierarchy1"/>
    <dgm:cxn modelId="{8427B962-3A33-47B2-B466-05C8975DAD62}" type="presParOf" srcId="{A7BDAE1D-29FD-4D47-B79A-A4CC16BCED44}" destId="{C70BBA78-5977-4644-8B95-760E3FE66CE3}" srcOrd="0" destOrd="0" presId="urn:microsoft.com/office/officeart/2005/8/layout/hierarchy1"/>
    <dgm:cxn modelId="{CE868672-7043-4FC2-9586-41C40A8C1087}" type="presParOf" srcId="{A7BDAE1D-29FD-4D47-B79A-A4CC16BCED44}" destId="{314FD500-518C-4FB0-A2C4-9D999B274832}" srcOrd="1" destOrd="0" presId="urn:microsoft.com/office/officeart/2005/8/layout/hierarchy1"/>
    <dgm:cxn modelId="{4D8966F3-913F-4581-B1FD-961FB93967C6}" type="presParOf" srcId="{314FD500-518C-4FB0-A2C4-9D999B274832}" destId="{5C33161C-E834-4D05-B61C-ED1624DEE1CC}" srcOrd="0" destOrd="0" presId="urn:microsoft.com/office/officeart/2005/8/layout/hierarchy1"/>
    <dgm:cxn modelId="{9326FA81-07DC-4F9C-974A-590304B5CB66}" type="presParOf" srcId="{5C33161C-E834-4D05-B61C-ED1624DEE1CC}" destId="{8DBDCAD2-6FB1-4821-81FA-6992282F6D59}" srcOrd="0" destOrd="0" presId="urn:microsoft.com/office/officeart/2005/8/layout/hierarchy1"/>
    <dgm:cxn modelId="{689F6172-0AA7-45BE-92F9-627D440D2F5C}" type="presParOf" srcId="{5C33161C-E834-4D05-B61C-ED1624DEE1CC}" destId="{8C1F64A4-6F3D-4EF0-818E-3425EFCB0A4E}" srcOrd="1" destOrd="0" presId="urn:microsoft.com/office/officeart/2005/8/layout/hierarchy1"/>
    <dgm:cxn modelId="{BE1C6230-2571-4213-BED4-8B62564F4374}" type="presParOf" srcId="{314FD500-518C-4FB0-A2C4-9D999B274832}" destId="{7CA40A21-3EE2-485F-B97B-15DC9B338BCD}" srcOrd="1" destOrd="0" presId="urn:microsoft.com/office/officeart/2005/8/layout/hierarchy1"/>
    <dgm:cxn modelId="{15BCF5D6-CFC3-4873-BF85-266D58731B1B}" type="presParOf" srcId="{7CA40A21-3EE2-485F-B97B-15DC9B338BCD}" destId="{0E6D76C0-8CD5-4EA5-A3C6-4B6C224DB198}" srcOrd="0" destOrd="0" presId="urn:microsoft.com/office/officeart/2005/8/layout/hierarchy1"/>
    <dgm:cxn modelId="{30FD2585-29C3-47EF-969F-8DF0F74DF85F}" type="presParOf" srcId="{7CA40A21-3EE2-485F-B97B-15DC9B338BCD}" destId="{0B9288B3-0617-426D-9498-D969C0DE45E3}" srcOrd="1" destOrd="0" presId="urn:microsoft.com/office/officeart/2005/8/layout/hierarchy1"/>
    <dgm:cxn modelId="{42434496-C326-4571-B373-ECF341DF7F76}" type="presParOf" srcId="{0B9288B3-0617-426D-9498-D969C0DE45E3}" destId="{BBB9E3B6-9797-4C96-B2D7-A312E375F1ED}" srcOrd="0" destOrd="0" presId="urn:microsoft.com/office/officeart/2005/8/layout/hierarchy1"/>
    <dgm:cxn modelId="{48C6C8C8-6F51-4ABF-AEAE-66B61A9B04A5}" type="presParOf" srcId="{BBB9E3B6-9797-4C96-B2D7-A312E375F1ED}" destId="{69428EEC-E075-43D4-B968-55CEF9FDBCA0}" srcOrd="0" destOrd="0" presId="urn:microsoft.com/office/officeart/2005/8/layout/hierarchy1"/>
    <dgm:cxn modelId="{F614035B-A6A5-4B5C-86FC-B98147AD5AC7}" type="presParOf" srcId="{BBB9E3B6-9797-4C96-B2D7-A312E375F1ED}" destId="{DA4A193C-AD3C-4798-9BE0-1106E4A2B9F4}" srcOrd="1" destOrd="0" presId="urn:microsoft.com/office/officeart/2005/8/layout/hierarchy1"/>
    <dgm:cxn modelId="{AA7D4FF8-08D1-4AAF-8033-00C130334778}" type="presParOf" srcId="{0B9288B3-0617-426D-9498-D969C0DE45E3}" destId="{861EEEF5-4FB7-48A0-A472-E5E9BDA32F21}" srcOrd="1" destOrd="0" presId="urn:microsoft.com/office/officeart/2005/8/layout/hierarchy1"/>
    <dgm:cxn modelId="{72D30157-97E5-4C9C-8D4A-9F52CD488CBC}" type="presParOf" srcId="{7CA40A21-3EE2-485F-B97B-15DC9B338BCD}" destId="{8084748F-D084-4AB5-AB0F-345556994E61}" srcOrd="2" destOrd="0" presId="urn:microsoft.com/office/officeart/2005/8/layout/hierarchy1"/>
    <dgm:cxn modelId="{5E29CB3B-F146-48F7-86FC-5C3F4463541C}" type="presParOf" srcId="{7CA40A21-3EE2-485F-B97B-15DC9B338BCD}" destId="{96EBA744-DA95-462D-B1A1-EB26E99ECA67}" srcOrd="3" destOrd="0" presId="urn:microsoft.com/office/officeart/2005/8/layout/hierarchy1"/>
    <dgm:cxn modelId="{B5C4B072-29B6-4B78-8182-D1CB87EC8C1C}" type="presParOf" srcId="{96EBA744-DA95-462D-B1A1-EB26E99ECA67}" destId="{BE67A96F-6969-43F1-8393-B1A336B68779}" srcOrd="0" destOrd="0" presId="urn:microsoft.com/office/officeart/2005/8/layout/hierarchy1"/>
    <dgm:cxn modelId="{6821E4FC-3118-433E-B816-28E02DDA809F}" type="presParOf" srcId="{BE67A96F-6969-43F1-8393-B1A336B68779}" destId="{43DC43E6-D909-4B24-BF37-9CB46226BEF1}" srcOrd="0" destOrd="0" presId="urn:microsoft.com/office/officeart/2005/8/layout/hierarchy1"/>
    <dgm:cxn modelId="{F273B5C4-C1C9-454E-905D-DCC5C08BB03E}" type="presParOf" srcId="{BE67A96F-6969-43F1-8393-B1A336B68779}" destId="{2D87D0BF-C450-479C-A371-72A72764325D}" srcOrd="1" destOrd="0" presId="urn:microsoft.com/office/officeart/2005/8/layout/hierarchy1"/>
    <dgm:cxn modelId="{CBCE3CD3-09BD-4918-9049-ED8B85F29E8D}" type="presParOf" srcId="{96EBA744-DA95-462D-B1A1-EB26E99ECA67}" destId="{A5C521E6-AC78-422C-9F90-2D83A6C97664}" srcOrd="1" destOrd="0" presId="urn:microsoft.com/office/officeart/2005/8/layout/hierarchy1"/>
    <dgm:cxn modelId="{76B349ED-D6AA-4D96-ADF4-15F0991E7EC5}" type="presParOf" srcId="{A7BDAE1D-29FD-4D47-B79A-A4CC16BCED44}" destId="{248E3298-7CBA-4824-B75C-6D58048888D2}" srcOrd="2" destOrd="0" presId="urn:microsoft.com/office/officeart/2005/8/layout/hierarchy1"/>
    <dgm:cxn modelId="{7E02430E-D6BE-408E-BAD0-75A711D0250D}" type="presParOf" srcId="{A7BDAE1D-29FD-4D47-B79A-A4CC16BCED44}" destId="{AC3AD974-271E-4385-A710-8CC6B1490D0D}" srcOrd="3" destOrd="0" presId="urn:microsoft.com/office/officeart/2005/8/layout/hierarchy1"/>
    <dgm:cxn modelId="{4D4A4FA3-7840-4D9A-B4E3-5557DD0D23AD}" type="presParOf" srcId="{AC3AD974-271E-4385-A710-8CC6B1490D0D}" destId="{BDBF116E-289B-4928-8526-8B9C2857172F}" srcOrd="0" destOrd="0" presId="urn:microsoft.com/office/officeart/2005/8/layout/hierarchy1"/>
    <dgm:cxn modelId="{DD7D1928-48E9-47FA-B6AB-9B81B2FDF591}" type="presParOf" srcId="{BDBF116E-289B-4928-8526-8B9C2857172F}" destId="{7D68B868-B341-42BC-B7AD-4C797A94BC89}" srcOrd="0" destOrd="0" presId="urn:microsoft.com/office/officeart/2005/8/layout/hierarchy1"/>
    <dgm:cxn modelId="{2720193D-C3CA-4233-AC1F-FD29F3BC8EE0}" type="presParOf" srcId="{BDBF116E-289B-4928-8526-8B9C2857172F}" destId="{CC6FD24B-2C50-40A0-BE6D-A57DC9942A7A}" srcOrd="1" destOrd="0" presId="urn:microsoft.com/office/officeart/2005/8/layout/hierarchy1"/>
    <dgm:cxn modelId="{FFC278C3-A72D-4B3E-B716-5F7D115684E2}" type="presParOf" srcId="{AC3AD974-271E-4385-A710-8CC6B1490D0D}" destId="{8359041F-E688-4A81-B383-D937BCD9E398}" srcOrd="1" destOrd="0" presId="urn:microsoft.com/office/officeart/2005/8/layout/hierarchy1"/>
    <dgm:cxn modelId="{D79AD0B6-4BE4-4530-864F-30E0DB5E6E59}" type="presParOf" srcId="{8359041F-E688-4A81-B383-D937BCD9E398}" destId="{E3F731E3-C760-4CC1-99F3-35370C35500D}" srcOrd="0" destOrd="0" presId="urn:microsoft.com/office/officeart/2005/8/layout/hierarchy1"/>
    <dgm:cxn modelId="{7C0E2A48-C4F7-4321-95A2-33A119B97398}" type="presParOf" srcId="{8359041F-E688-4A81-B383-D937BCD9E398}" destId="{5C43675A-8B17-4214-A328-046FEB736B79}" srcOrd="1" destOrd="0" presId="urn:microsoft.com/office/officeart/2005/8/layout/hierarchy1"/>
    <dgm:cxn modelId="{EC0F67B7-AD27-4280-8F3A-7BECDE008DD5}" type="presParOf" srcId="{5C43675A-8B17-4214-A328-046FEB736B79}" destId="{AA11EE49-347F-4886-953F-41696C0D5C2C}" srcOrd="0" destOrd="0" presId="urn:microsoft.com/office/officeart/2005/8/layout/hierarchy1"/>
    <dgm:cxn modelId="{99D127DF-18FD-421F-A3FE-CCCD5D3472B6}" type="presParOf" srcId="{AA11EE49-347F-4886-953F-41696C0D5C2C}" destId="{8D3035A5-51F3-4F08-B71B-2710494FF1F0}" srcOrd="0" destOrd="0" presId="urn:microsoft.com/office/officeart/2005/8/layout/hierarchy1"/>
    <dgm:cxn modelId="{55F019E5-7EE8-458D-B08F-CEEC3DEFB41B}" type="presParOf" srcId="{AA11EE49-347F-4886-953F-41696C0D5C2C}" destId="{8D8C273B-7009-4460-9E17-4B905D1A390F}" srcOrd="1" destOrd="0" presId="urn:microsoft.com/office/officeart/2005/8/layout/hierarchy1"/>
    <dgm:cxn modelId="{48A6EB52-6F0F-4FED-819E-10D36F245751}" type="presParOf" srcId="{5C43675A-8B17-4214-A328-046FEB736B79}" destId="{EFC353F8-8690-427B-9EFE-A6E76067756A}" srcOrd="1" destOrd="0" presId="urn:microsoft.com/office/officeart/2005/8/layout/hierarchy1"/>
    <dgm:cxn modelId="{0637AB35-086A-4895-99E8-066E2D9D5011}" type="presParOf" srcId="{8359041F-E688-4A81-B383-D937BCD9E398}" destId="{FBA60245-0741-4053-A7A3-F4EA40BE5229}" srcOrd="2" destOrd="0" presId="urn:microsoft.com/office/officeart/2005/8/layout/hierarchy1"/>
    <dgm:cxn modelId="{6A27B6C4-D2D9-4713-BBF5-F9AA1321C145}" type="presParOf" srcId="{8359041F-E688-4A81-B383-D937BCD9E398}" destId="{A3A70A2A-100F-4692-8BA0-2F3C47225356}" srcOrd="3" destOrd="0" presId="urn:microsoft.com/office/officeart/2005/8/layout/hierarchy1"/>
    <dgm:cxn modelId="{417B5D00-41DE-4171-A9F9-16853667F6A4}" type="presParOf" srcId="{A3A70A2A-100F-4692-8BA0-2F3C47225356}" destId="{C5949D32-6234-4DEE-B0AD-588E3DD91D00}" srcOrd="0" destOrd="0" presId="urn:microsoft.com/office/officeart/2005/8/layout/hierarchy1"/>
    <dgm:cxn modelId="{570E8652-8809-496D-A93E-289CD6B4B3DA}" type="presParOf" srcId="{C5949D32-6234-4DEE-B0AD-588E3DD91D00}" destId="{EF683BF4-B52D-4DC4-8742-A03F67613C5A}" srcOrd="0" destOrd="0" presId="urn:microsoft.com/office/officeart/2005/8/layout/hierarchy1"/>
    <dgm:cxn modelId="{B13C934B-664F-4284-B6A5-C433C7559B25}" type="presParOf" srcId="{C5949D32-6234-4DEE-B0AD-588E3DD91D00}" destId="{AED33CB7-3AD8-4DC6-AFFA-AF83BE5A31DD}" srcOrd="1" destOrd="0" presId="urn:microsoft.com/office/officeart/2005/8/layout/hierarchy1"/>
    <dgm:cxn modelId="{FF101C0E-C080-4812-8F48-CD489050FA66}" type="presParOf" srcId="{A3A70A2A-100F-4692-8BA0-2F3C47225356}" destId="{E58D1872-8A12-4A54-AFB3-A1508A3883DD}" srcOrd="1" destOrd="0" presId="urn:microsoft.com/office/officeart/2005/8/layout/hierarchy1"/>
    <dgm:cxn modelId="{A3316519-A7B2-4263-808F-4F102E858D67}" type="presParOf" srcId="{208B0A97-FB95-4250-B0FD-8907C79F5E44}" destId="{6B129183-7227-4AA7-9917-DD568395AA91}" srcOrd="2" destOrd="0" presId="urn:microsoft.com/office/officeart/2005/8/layout/hierarchy1"/>
    <dgm:cxn modelId="{71FD0E33-E74F-4A88-A238-46F162CF66B8}" type="presParOf" srcId="{208B0A97-FB95-4250-B0FD-8907C79F5E44}" destId="{51D442DF-955F-40D5-9956-F628603F6D58}" srcOrd="3" destOrd="0" presId="urn:microsoft.com/office/officeart/2005/8/layout/hierarchy1"/>
    <dgm:cxn modelId="{E1890F89-9D0D-41DE-935A-9FDDA8F54389}" type="presParOf" srcId="{51D442DF-955F-40D5-9956-F628603F6D58}" destId="{CC799D07-1326-4CCD-91BD-96BEE010475D}" srcOrd="0" destOrd="0" presId="urn:microsoft.com/office/officeart/2005/8/layout/hierarchy1"/>
    <dgm:cxn modelId="{81C1B70B-AFBC-4889-BD05-3B10BC074F9E}" type="presParOf" srcId="{CC799D07-1326-4CCD-91BD-96BEE010475D}" destId="{90903DFE-83DC-4B8F-945B-19A613E7DC08}" srcOrd="0" destOrd="0" presId="urn:microsoft.com/office/officeart/2005/8/layout/hierarchy1"/>
    <dgm:cxn modelId="{2EAD43E6-91F2-4171-8B8F-92FC9478257F}" type="presParOf" srcId="{CC799D07-1326-4CCD-91BD-96BEE010475D}" destId="{138E0CD6-0604-4009-9F53-30A5A96DC029}" srcOrd="1" destOrd="0" presId="urn:microsoft.com/office/officeart/2005/8/layout/hierarchy1"/>
    <dgm:cxn modelId="{CCAA6DB0-1D4D-4355-8CD9-7E420215765E}" type="presParOf" srcId="{51D442DF-955F-40D5-9956-F628603F6D58}" destId="{2CB15949-F3BB-4845-9331-419D98FF33FB}" srcOrd="1" destOrd="0" presId="urn:microsoft.com/office/officeart/2005/8/layout/hierarchy1"/>
    <dgm:cxn modelId="{8ACB74BA-2F24-42AE-96F7-094A37ADD27E}" type="presParOf" srcId="{2CB15949-F3BB-4845-9331-419D98FF33FB}" destId="{CA38A783-843B-4153-9F1D-CB98369A4D15}" srcOrd="0" destOrd="0" presId="urn:microsoft.com/office/officeart/2005/8/layout/hierarchy1"/>
    <dgm:cxn modelId="{66E87BD5-277A-4860-AF2A-7EB8E266AD1C}" type="presParOf" srcId="{2CB15949-F3BB-4845-9331-419D98FF33FB}" destId="{0E5F49A5-E2C5-48BD-B2D2-D6E24F30A4E7}" srcOrd="1" destOrd="0" presId="urn:microsoft.com/office/officeart/2005/8/layout/hierarchy1"/>
    <dgm:cxn modelId="{5CA2C4BE-A1D3-489C-8084-B3A73355E00B}" type="presParOf" srcId="{0E5F49A5-E2C5-48BD-B2D2-D6E24F30A4E7}" destId="{12B94D28-44F3-4ADB-B22C-B2ACFAF969EA}" srcOrd="0" destOrd="0" presId="urn:microsoft.com/office/officeart/2005/8/layout/hierarchy1"/>
    <dgm:cxn modelId="{799946B8-3233-4568-B41B-FA5AFBB03F17}" type="presParOf" srcId="{12B94D28-44F3-4ADB-B22C-B2ACFAF969EA}" destId="{5B11DC35-9AD4-434D-BB74-20F0350BF69C}" srcOrd="0" destOrd="0" presId="urn:microsoft.com/office/officeart/2005/8/layout/hierarchy1"/>
    <dgm:cxn modelId="{7CF9C09B-5BA6-4B44-9E30-F647E39808BD}" type="presParOf" srcId="{12B94D28-44F3-4ADB-B22C-B2ACFAF969EA}" destId="{F4F0FE72-CA58-4090-B0C2-50515CDB3F01}" srcOrd="1" destOrd="0" presId="urn:microsoft.com/office/officeart/2005/8/layout/hierarchy1"/>
    <dgm:cxn modelId="{9FDD183E-DDE7-4AC5-9569-A452BAEFBDFE}" type="presParOf" srcId="{0E5F49A5-E2C5-48BD-B2D2-D6E24F30A4E7}" destId="{755CBB2C-85DC-4EDD-802A-010905F41349}" srcOrd="1" destOrd="0" presId="urn:microsoft.com/office/officeart/2005/8/layout/hierarchy1"/>
    <dgm:cxn modelId="{C50023E8-E3D6-4010-B726-B4871C8B55C6}" type="presParOf" srcId="{755CBB2C-85DC-4EDD-802A-010905F41349}" destId="{F0D358AE-56F3-464B-BEE4-43118C6424A1}" srcOrd="0" destOrd="0" presId="urn:microsoft.com/office/officeart/2005/8/layout/hierarchy1"/>
    <dgm:cxn modelId="{8343B7E5-CBBA-437B-8A92-1477A3552905}" type="presParOf" srcId="{755CBB2C-85DC-4EDD-802A-010905F41349}" destId="{77F1C072-7165-491E-8FA8-2E1D95BC06FA}" srcOrd="1" destOrd="0" presId="urn:microsoft.com/office/officeart/2005/8/layout/hierarchy1"/>
    <dgm:cxn modelId="{F65307F7-077E-4F41-82C6-9AF89261867F}" type="presParOf" srcId="{77F1C072-7165-491E-8FA8-2E1D95BC06FA}" destId="{444369E0-D1FE-40AD-93DB-AA165C1CAEFB}" srcOrd="0" destOrd="0" presId="urn:microsoft.com/office/officeart/2005/8/layout/hierarchy1"/>
    <dgm:cxn modelId="{1F0699A2-6B23-4A80-B6D7-43868D7394B0}" type="presParOf" srcId="{444369E0-D1FE-40AD-93DB-AA165C1CAEFB}" destId="{C5EEF559-B416-48E6-B0A4-B22079297CD8}" srcOrd="0" destOrd="0" presId="urn:microsoft.com/office/officeart/2005/8/layout/hierarchy1"/>
    <dgm:cxn modelId="{845C27CA-35B5-424A-8844-514B307D4D11}" type="presParOf" srcId="{444369E0-D1FE-40AD-93DB-AA165C1CAEFB}" destId="{7D3487EC-B327-48C5-9458-76EA939A2811}" srcOrd="1" destOrd="0" presId="urn:microsoft.com/office/officeart/2005/8/layout/hierarchy1"/>
    <dgm:cxn modelId="{671F9F2F-8E9B-4794-B92F-3CAE71163185}" type="presParOf" srcId="{77F1C072-7165-491E-8FA8-2E1D95BC06FA}" destId="{187A8E23-2278-46CD-B8CD-9ED87D2BCF7D}" srcOrd="1" destOrd="0" presId="urn:microsoft.com/office/officeart/2005/8/layout/hierarchy1"/>
    <dgm:cxn modelId="{16D81E09-234D-4CFA-91E4-A6648100AB65}" type="presParOf" srcId="{755CBB2C-85DC-4EDD-802A-010905F41349}" destId="{03C00EDB-C2F6-40F0-806B-922ED4E48336}" srcOrd="2" destOrd="0" presId="urn:microsoft.com/office/officeart/2005/8/layout/hierarchy1"/>
    <dgm:cxn modelId="{361D8135-F6E3-45B5-A1AE-20295968164C}" type="presParOf" srcId="{755CBB2C-85DC-4EDD-802A-010905F41349}" destId="{B5F7BB0C-CF4B-4F20-95BC-124BAF6BC78C}" srcOrd="3" destOrd="0" presId="urn:microsoft.com/office/officeart/2005/8/layout/hierarchy1"/>
    <dgm:cxn modelId="{1713089A-52FC-4969-97F8-0E52F12E3D31}" type="presParOf" srcId="{B5F7BB0C-CF4B-4F20-95BC-124BAF6BC78C}" destId="{C63EA899-84E8-4A35-BA4F-55AA0E5AA618}" srcOrd="0" destOrd="0" presId="urn:microsoft.com/office/officeart/2005/8/layout/hierarchy1"/>
    <dgm:cxn modelId="{5FCBBC50-4A30-4606-A710-F65B08DBBF58}" type="presParOf" srcId="{C63EA899-84E8-4A35-BA4F-55AA0E5AA618}" destId="{E8791D9D-BCCE-43C8-A8E3-37EF6187C9BF}" srcOrd="0" destOrd="0" presId="urn:microsoft.com/office/officeart/2005/8/layout/hierarchy1"/>
    <dgm:cxn modelId="{569FDDBC-1274-47A5-81B9-05FC86232527}" type="presParOf" srcId="{C63EA899-84E8-4A35-BA4F-55AA0E5AA618}" destId="{E572125D-B918-4A15-BC7F-DE25061BF7CD}" srcOrd="1" destOrd="0" presId="urn:microsoft.com/office/officeart/2005/8/layout/hierarchy1"/>
    <dgm:cxn modelId="{AAF88381-D52E-4BF1-B11A-E2BD4C0682B0}" type="presParOf" srcId="{B5F7BB0C-CF4B-4F20-95BC-124BAF6BC78C}" destId="{F82B867C-7201-466A-9520-C8635FD701E8}" srcOrd="1" destOrd="0" presId="urn:microsoft.com/office/officeart/2005/8/layout/hierarchy1"/>
    <dgm:cxn modelId="{F65B5E1E-67F4-4439-90B2-95AA8598335D}" type="presParOf" srcId="{2CB15949-F3BB-4845-9331-419D98FF33FB}" destId="{B5388B01-E752-4C83-8BCF-C3A0011D66C7}" srcOrd="2" destOrd="0" presId="urn:microsoft.com/office/officeart/2005/8/layout/hierarchy1"/>
    <dgm:cxn modelId="{267CD2AA-8BD7-4905-B60B-284720EEF057}" type="presParOf" srcId="{2CB15949-F3BB-4845-9331-419D98FF33FB}" destId="{4B6D9B80-A069-4A5C-BC2E-07A943AFDE1D}" srcOrd="3" destOrd="0" presId="urn:microsoft.com/office/officeart/2005/8/layout/hierarchy1"/>
    <dgm:cxn modelId="{64653F48-F6E0-4C57-8644-D9AB4CEFAE08}" type="presParOf" srcId="{4B6D9B80-A069-4A5C-BC2E-07A943AFDE1D}" destId="{859C5F52-5901-4464-9504-474BF69756F4}" srcOrd="0" destOrd="0" presId="urn:microsoft.com/office/officeart/2005/8/layout/hierarchy1"/>
    <dgm:cxn modelId="{6B3DC778-98E9-4C78-B266-A36AD00EA392}" type="presParOf" srcId="{859C5F52-5901-4464-9504-474BF69756F4}" destId="{26BB8768-BF81-4FD8-BAAC-9F31EAB9BEA9}" srcOrd="0" destOrd="0" presId="urn:microsoft.com/office/officeart/2005/8/layout/hierarchy1"/>
    <dgm:cxn modelId="{ED9783E3-17B3-433A-ABD1-049914940862}" type="presParOf" srcId="{859C5F52-5901-4464-9504-474BF69756F4}" destId="{C3A1B484-6BBE-4885-AD18-E1B164CD32B4}" srcOrd="1" destOrd="0" presId="urn:microsoft.com/office/officeart/2005/8/layout/hierarchy1"/>
    <dgm:cxn modelId="{D7169F67-C4FC-4CC7-A690-3E2139905D18}" type="presParOf" srcId="{4B6D9B80-A069-4A5C-BC2E-07A943AFDE1D}" destId="{4E237587-9072-45F3-8777-0C4BAB37D4AE}" srcOrd="1" destOrd="0" presId="urn:microsoft.com/office/officeart/2005/8/layout/hierarchy1"/>
    <dgm:cxn modelId="{97C122EB-F57F-4514-B330-F294F645C01E}" type="presParOf" srcId="{4E237587-9072-45F3-8777-0C4BAB37D4AE}" destId="{AA7D246E-FBB4-4F0F-B596-785EEFCB95C5}" srcOrd="0" destOrd="0" presId="urn:microsoft.com/office/officeart/2005/8/layout/hierarchy1"/>
    <dgm:cxn modelId="{72D0106C-BB30-4102-9F64-85072BF0C26C}" type="presParOf" srcId="{4E237587-9072-45F3-8777-0C4BAB37D4AE}" destId="{7C98A23B-8C0B-41C0-86FF-CA6FDC5F952D}" srcOrd="1" destOrd="0" presId="urn:microsoft.com/office/officeart/2005/8/layout/hierarchy1"/>
    <dgm:cxn modelId="{2587D666-D2A3-472A-A52E-E11AA2D9855A}" type="presParOf" srcId="{7C98A23B-8C0B-41C0-86FF-CA6FDC5F952D}" destId="{8BDF2AA5-3358-4594-98A5-C363B1B428F1}" srcOrd="0" destOrd="0" presId="urn:microsoft.com/office/officeart/2005/8/layout/hierarchy1"/>
    <dgm:cxn modelId="{426FB43D-388D-4BD1-ADBB-08FAF40601C0}" type="presParOf" srcId="{8BDF2AA5-3358-4594-98A5-C363B1B428F1}" destId="{7431EAD2-5D49-4973-B7E5-ACDD452C9F87}" srcOrd="0" destOrd="0" presId="urn:microsoft.com/office/officeart/2005/8/layout/hierarchy1"/>
    <dgm:cxn modelId="{51A2A512-0247-44A1-A066-CC831619005F}" type="presParOf" srcId="{8BDF2AA5-3358-4594-98A5-C363B1B428F1}" destId="{D78EA63D-5AEC-4C71-A6B6-BD1D618FB7C6}" srcOrd="1" destOrd="0" presId="urn:microsoft.com/office/officeart/2005/8/layout/hierarchy1"/>
    <dgm:cxn modelId="{1BA445E6-1B40-4C22-8430-BD15A0345BD5}" type="presParOf" srcId="{7C98A23B-8C0B-41C0-86FF-CA6FDC5F952D}" destId="{247B7EA3-8F83-43D7-B210-D87F1E774D95}" srcOrd="1" destOrd="0" presId="urn:microsoft.com/office/officeart/2005/8/layout/hierarchy1"/>
    <dgm:cxn modelId="{DDF3CDCF-3BD9-4EAE-AB4A-C8BC01CDD29C}" type="presParOf" srcId="{4E237587-9072-45F3-8777-0C4BAB37D4AE}" destId="{65C10F56-628F-45FC-9E3D-8D130BB664BA}" srcOrd="2" destOrd="0" presId="urn:microsoft.com/office/officeart/2005/8/layout/hierarchy1"/>
    <dgm:cxn modelId="{8BEDF7E7-0A60-40FE-8264-148262BDBDAC}" type="presParOf" srcId="{4E237587-9072-45F3-8777-0C4BAB37D4AE}" destId="{154ADC4D-E11A-42E7-889C-DBF3C0206198}" srcOrd="3" destOrd="0" presId="urn:microsoft.com/office/officeart/2005/8/layout/hierarchy1"/>
    <dgm:cxn modelId="{8A876EE9-985A-468C-B6A1-9137196174BD}" type="presParOf" srcId="{154ADC4D-E11A-42E7-889C-DBF3C0206198}" destId="{B13037B4-3E79-4FEB-99C8-C0DA5A8373C6}" srcOrd="0" destOrd="0" presId="urn:microsoft.com/office/officeart/2005/8/layout/hierarchy1"/>
    <dgm:cxn modelId="{172FFA07-8B72-48CF-9851-050B51C301EC}" type="presParOf" srcId="{B13037B4-3E79-4FEB-99C8-C0DA5A8373C6}" destId="{4C27BB56-846F-44AF-A138-292AFA608B97}" srcOrd="0" destOrd="0" presId="urn:microsoft.com/office/officeart/2005/8/layout/hierarchy1"/>
    <dgm:cxn modelId="{A9B63C91-3287-4BB3-B7CA-6658133857B6}" type="presParOf" srcId="{B13037B4-3E79-4FEB-99C8-C0DA5A8373C6}" destId="{34BFF60B-5705-4C5F-B3F4-9613B6923B92}" srcOrd="1" destOrd="0" presId="urn:microsoft.com/office/officeart/2005/8/layout/hierarchy1"/>
    <dgm:cxn modelId="{C8AE40B8-BC3B-4AF3-B584-D6F8F11F10C7}" type="presParOf" srcId="{154ADC4D-E11A-42E7-889C-DBF3C0206198}" destId="{DFDD3488-9488-4ED3-B43B-E649DDAF255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58F626F-ACC4-4273-A1A2-C46F0B8338E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9836EE-DF80-457E-8906-6789C0C0E525}">
      <dgm:prSet phldrT="[Text]"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3F4676D3-C6BE-4BA1-BBB6-AC877CFFBFBB}" type="parTrans" cxnId="{AC3EEEB9-7F51-443A-8BC5-F9A7D7F24474}">
      <dgm:prSet/>
      <dgm:spPr/>
      <dgm:t>
        <a:bodyPr/>
        <a:lstStyle/>
        <a:p>
          <a:endParaRPr lang="cs-CZ"/>
        </a:p>
      </dgm:t>
    </dgm:pt>
    <dgm:pt modelId="{733F3A37-DD34-47A0-AE1E-B5660194189F}" type="sibTrans" cxnId="{AC3EEEB9-7F51-443A-8BC5-F9A7D7F24474}">
      <dgm:prSet/>
      <dgm:spPr/>
      <dgm:t>
        <a:bodyPr/>
        <a:lstStyle/>
        <a:p>
          <a:endParaRPr lang="cs-CZ"/>
        </a:p>
      </dgm:t>
    </dgm:pt>
    <dgm:pt modelId="{7B965F5F-D60E-45B2-A805-92FA487DA22E}">
      <dgm:prSet phldrT="[Text]" custT="1"/>
      <dgm:spPr/>
      <dgm:t>
        <a:bodyPr/>
        <a:lstStyle/>
        <a:p>
          <a:r>
            <a:rPr lang="cs-CZ" sz="1100" dirty="0" smtClean="0"/>
            <a:t>1</a:t>
          </a:r>
          <a:endParaRPr lang="cs-CZ" sz="1100" dirty="0"/>
        </a:p>
      </dgm:t>
    </dgm:pt>
    <dgm:pt modelId="{B2EFE6FC-D128-4230-9D51-8213E97ABF57}" type="parTrans" cxnId="{599547F4-AABF-4A55-8D01-46A4EE2F692C}">
      <dgm:prSet/>
      <dgm:spPr/>
      <dgm:t>
        <a:bodyPr/>
        <a:lstStyle/>
        <a:p>
          <a:endParaRPr lang="cs-CZ"/>
        </a:p>
      </dgm:t>
    </dgm:pt>
    <dgm:pt modelId="{1011F19C-F491-45B0-98CF-362FED05658A}" type="sibTrans" cxnId="{599547F4-AABF-4A55-8D01-46A4EE2F692C}">
      <dgm:prSet/>
      <dgm:spPr/>
      <dgm:t>
        <a:bodyPr/>
        <a:lstStyle/>
        <a:p>
          <a:endParaRPr lang="cs-CZ"/>
        </a:p>
      </dgm:t>
    </dgm:pt>
    <dgm:pt modelId="{38AD4958-EAE0-4420-9447-DA94E21F66A9}">
      <dgm:prSet phldrT="[Text]" custT="1"/>
      <dgm:spPr/>
      <dgm:t>
        <a:bodyPr/>
        <a:lstStyle/>
        <a:p>
          <a:r>
            <a:rPr lang="cs-CZ" sz="1100" dirty="0" smtClean="0"/>
            <a:t>1</a:t>
          </a:r>
          <a:endParaRPr lang="cs-CZ" sz="1100" dirty="0"/>
        </a:p>
      </dgm:t>
    </dgm:pt>
    <dgm:pt modelId="{3770E531-F366-406F-8CF8-A14BDC8691D7}" type="parTrans" cxnId="{8BFC43F2-5121-4357-8E32-58BF26B987A7}">
      <dgm:prSet/>
      <dgm:spPr/>
      <dgm:t>
        <a:bodyPr/>
        <a:lstStyle/>
        <a:p>
          <a:endParaRPr lang="cs-CZ"/>
        </a:p>
      </dgm:t>
    </dgm:pt>
    <dgm:pt modelId="{9B230BA4-00F9-41F8-81FE-E8875330B1C4}" type="sibTrans" cxnId="{8BFC43F2-5121-4357-8E32-58BF26B987A7}">
      <dgm:prSet/>
      <dgm:spPr/>
      <dgm:t>
        <a:bodyPr/>
        <a:lstStyle/>
        <a:p>
          <a:endParaRPr lang="cs-CZ"/>
        </a:p>
      </dgm:t>
    </dgm:pt>
    <dgm:pt modelId="{D4661189-2D81-4972-ADA1-07408A49E2E5}">
      <dgm:prSet phldrT="[Text]" custT="1"/>
      <dgm:spPr/>
      <dgm:t>
        <a:bodyPr/>
        <a:lstStyle/>
        <a:p>
          <a:r>
            <a:rPr lang="cs-CZ" sz="1100" dirty="0" smtClean="0"/>
            <a:t>2</a:t>
          </a:r>
          <a:endParaRPr lang="cs-CZ" sz="1100" dirty="0"/>
        </a:p>
      </dgm:t>
    </dgm:pt>
    <dgm:pt modelId="{DED6C70B-175B-4482-9FCD-002CA17E94DA}" type="parTrans" cxnId="{C0B73A2B-8A28-40AB-9F6B-DCADAFBE4401}">
      <dgm:prSet/>
      <dgm:spPr/>
      <dgm:t>
        <a:bodyPr/>
        <a:lstStyle/>
        <a:p>
          <a:endParaRPr lang="cs-CZ"/>
        </a:p>
      </dgm:t>
    </dgm:pt>
    <dgm:pt modelId="{7E75E1E7-2902-420F-8BA4-7B9F238D64CF}" type="sibTrans" cxnId="{C0B73A2B-8A28-40AB-9F6B-DCADAFBE4401}">
      <dgm:prSet/>
      <dgm:spPr/>
      <dgm:t>
        <a:bodyPr/>
        <a:lstStyle/>
        <a:p>
          <a:endParaRPr lang="cs-CZ"/>
        </a:p>
      </dgm:t>
    </dgm:pt>
    <dgm:pt modelId="{B49C1105-DB02-4059-B179-77F92D61ED56}">
      <dgm:prSet phldrT="[Text]" custT="1"/>
      <dgm:spPr/>
      <dgm:t>
        <a:bodyPr/>
        <a:lstStyle/>
        <a:p>
          <a:r>
            <a:rPr lang="cs-CZ" sz="1100" dirty="0" smtClean="0"/>
            <a:t>2</a:t>
          </a:r>
          <a:endParaRPr lang="cs-CZ" sz="1100" dirty="0"/>
        </a:p>
      </dgm:t>
    </dgm:pt>
    <dgm:pt modelId="{8FE251BF-A7C8-4F95-BAA3-FC93403F0C94}" type="parTrans" cxnId="{8A43291D-E289-40FF-9A42-A9EBD07AE7C2}">
      <dgm:prSet/>
      <dgm:spPr/>
      <dgm:t>
        <a:bodyPr/>
        <a:lstStyle/>
        <a:p>
          <a:endParaRPr lang="cs-CZ"/>
        </a:p>
      </dgm:t>
    </dgm:pt>
    <dgm:pt modelId="{CA690B80-EE2C-4811-AB81-28AC466B839B}" type="sibTrans" cxnId="{8A43291D-E289-40FF-9A42-A9EBD07AE7C2}">
      <dgm:prSet/>
      <dgm:spPr/>
      <dgm:t>
        <a:bodyPr/>
        <a:lstStyle/>
        <a:p>
          <a:endParaRPr lang="cs-CZ"/>
        </a:p>
      </dgm:t>
    </dgm:pt>
    <dgm:pt modelId="{F238A157-A35B-47B9-93C0-6A9C86521DF7}">
      <dgm:prSet phldrT="[Text]" custT="1"/>
      <dgm:spPr/>
      <dgm:t>
        <a:bodyPr/>
        <a:lstStyle/>
        <a:p>
          <a:r>
            <a:rPr lang="cs-CZ" sz="1100" dirty="0" smtClean="0"/>
            <a:t>3</a:t>
          </a:r>
          <a:endParaRPr lang="cs-CZ" sz="1100" dirty="0"/>
        </a:p>
      </dgm:t>
    </dgm:pt>
    <dgm:pt modelId="{D977087E-9581-4197-BCF6-A5B8F32AEE63}" type="parTrans" cxnId="{AD7AD8EA-3E42-4074-A21F-DDAE8B1DA3FE}">
      <dgm:prSet/>
      <dgm:spPr/>
      <dgm:t>
        <a:bodyPr/>
        <a:lstStyle/>
        <a:p>
          <a:endParaRPr lang="cs-CZ"/>
        </a:p>
      </dgm:t>
    </dgm:pt>
    <dgm:pt modelId="{DD9C4ADE-8CC5-400B-8D6D-DA04B3D67805}" type="sibTrans" cxnId="{AD7AD8EA-3E42-4074-A21F-DDAE8B1DA3FE}">
      <dgm:prSet/>
      <dgm:spPr/>
      <dgm:t>
        <a:bodyPr/>
        <a:lstStyle/>
        <a:p>
          <a:endParaRPr lang="cs-CZ"/>
        </a:p>
      </dgm:t>
    </dgm:pt>
    <dgm:pt modelId="{754DA8C1-7E39-4320-9DF5-09F01478C853}">
      <dgm:prSet custT="1"/>
      <dgm:spPr/>
      <dgm:t>
        <a:bodyPr/>
        <a:lstStyle/>
        <a:p>
          <a:r>
            <a:rPr lang="cs-CZ" sz="1100" dirty="0" smtClean="0"/>
            <a:t>4</a:t>
          </a:r>
          <a:endParaRPr lang="cs-CZ" sz="1100" dirty="0"/>
        </a:p>
      </dgm:t>
    </dgm:pt>
    <dgm:pt modelId="{4BEE6F42-FB66-4704-B7D2-14D033BD4CA1}" type="parTrans" cxnId="{A39666BD-13C9-457C-A6D9-5EC81CAAA5E4}">
      <dgm:prSet/>
      <dgm:spPr/>
      <dgm:t>
        <a:bodyPr/>
        <a:lstStyle/>
        <a:p>
          <a:endParaRPr lang="cs-CZ"/>
        </a:p>
      </dgm:t>
    </dgm:pt>
    <dgm:pt modelId="{E0C24A8D-84CA-40C1-B853-A4C0503E2EF0}" type="sibTrans" cxnId="{A39666BD-13C9-457C-A6D9-5EC81CAAA5E4}">
      <dgm:prSet/>
      <dgm:spPr/>
      <dgm:t>
        <a:bodyPr/>
        <a:lstStyle/>
        <a:p>
          <a:endParaRPr lang="cs-CZ"/>
        </a:p>
      </dgm:t>
    </dgm:pt>
    <dgm:pt modelId="{1B881043-162F-4232-87ED-234DF3BB01D6}">
      <dgm:prSet custT="1"/>
      <dgm:spPr/>
      <dgm:t>
        <a:bodyPr/>
        <a:lstStyle/>
        <a:p>
          <a:r>
            <a:rPr lang="cs-CZ" sz="1100" dirty="0" smtClean="0"/>
            <a:t>1</a:t>
          </a:r>
          <a:endParaRPr lang="cs-CZ" sz="1100" dirty="0"/>
        </a:p>
      </dgm:t>
    </dgm:pt>
    <dgm:pt modelId="{C0A6F1F3-2CFA-4DED-AB51-BF874B89141B}" type="parTrans" cxnId="{7C6DA875-2F75-43AB-A3DA-F894FCD47323}">
      <dgm:prSet/>
      <dgm:spPr/>
      <dgm:t>
        <a:bodyPr/>
        <a:lstStyle/>
        <a:p>
          <a:endParaRPr lang="cs-CZ"/>
        </a:p>
      </dgm:t>
    </dgm:pt>
    <dgm:pt modelId="{0DFED19F-8930-4FBF-821C-2F28381FEAB4}" type="sibTrans" cxnId="{7C6DA875-2F75-43AB-A3DA-F894FCD47323}">
      <dgm:prSet/>
      <dgm:spPr/>
      <dgm:t>
        <a:bodyPr/>
        <a:lstStyle/>
        <a:p>
          <a:endParaRPr lang="cs-CZ"/>
        </a:p>
      </dgm:t>
    </dgm:pt>
    <dgm:pt modelId="{6DF619CF-E1BF-4785-8DDA-C3D45E1980A3}">
      <dgm:prSet custT="1"/>
      <dgm:spPr/>
      <dgm:t>
        <a:bodyPr/>
        <a:lstStyle/>
        <a:p>
          <a:r>
            <a:rPr lang="cs-CZ" sz="1100" dirty="0" smtClean="0"/>
            <a:t>2</a:t>
          </a:r>
          <a:endParaRPr lang="cs-CZ" sz="1100" dirty="0"/>
        </a:p>
      </dgm:t>
    </dgm:pt>
    <dgm:pt modelId="{7201D460-5DC8-4F2B-8E5B-163003CF242D}" type="parTrans" cxnId="{B853643E-150A-4823-AECE-43FF00A3624F}">
      <dgm:prSet/>
      <dgm:spPr/>
      <dgm:t>
        <a:bodyPr/>
        <a:lstStyle/>
        <a:p>
          <a:endParaRPr lang="cs-CZ"/>
        </a:p>
      </dgm:t>
    </dgm:pt>
    <dgm:pt modelId="{82FE1FC8-9EC9-4F3B-9114-E44F826E2BC5}" type="sibTrans" cxnId="{B853643E-150A-4823-AECE-43FF00A3624F}">
      <dgm:prSet/>
      <dgm:spPr/>
      <dgm:t>
        <a:bodyPr/>
        <a:lstStyle/>
        <a:p>
          <a:endParaRPr lang="cs-CZ"/>
        </a:p>
      </dgm:t>
    </dgm:pt>
    <dgm:pt modelId="{5202A8AA-1A55-44A4-B84C-F17CE99BB381}">
      <dgm:prSet custT="1"/>
      <dgm:spPr/>
      <dgm:t>
        <a:bodyPr/>
        <a:lstStyle/>
        <a:p>
          <a:r>
            <a:rPr lang="cs-CZ" sz="1100" dirty="0" smtClean="0"/>
            <a:t>3</a:t>
          </a:r>
          <a:endParaRPr lang="cs-CZ" sz="1100" dirty="0"/>
        </a:p>
      </dgm:t>
    </dgm:pt>
    <dgm:pt modelId="{265103C4-97B1-4679-A029-AB23888ABBE0}" type="parTrans" cxnId="{216D2E87-4255-4D07-B86D-361705D6C2FA}">
      <dgm:prSet/>
      <dgm:spPr/>
      <dgm:t>
        <a:bodyPr/>
        <a:lstStyle/>
        <a:p>
          <a:endParaRPr lang="cs-CZ"/>
        </a:p>
      </dgm:t>
    </dgm:pt>
    <dgm:pt modelId="{17050D68-ACD3-44F3-8668-9D96EF8B7FA8}" type="sibTrans" cxnId="{216D2E87-4255-4D07-B86D-361705D6C2FA}">
      <dgm:prSet/>
      <dgm:spPr/>
      <dgm:t>
        <a:bodyPr/>
        <a:lstStyle/>
        <a:p>
          <a:endParaRPr lang="cs-CZ"/>
        </a:p>
      </dgm:t>
    </dgm:pt>
    <dgm:pt modelId="{F0D13706-F219-4FE4-A105-856421485D6F}">
      <dgm:prSet custT="1"/>
      <dgm:spPr/>
      <dgm:t>
        <a:bodyPr/>
        <a:lstStyle/>
        <a:p>
          <a:r>
            <a:rPr lang="cs-CZ" sz="1100" dirty="0" smtClean="0"/>
            <a:t>4</a:t>
          </a:r>
          <a:endParaRPr lang="cs-CZ" sz="1100" dirty="0"/>
        </a:p>
      </dgm:t>
    </dgm:pt>
    <dgm:pt modelId="{9B57B44F-3644-4D4F-938B-E54EDBCC68EF}" type="parTrans" cxnId="{97082C47-D9F9-49EA-9F2B-658590733DC6}">
      <dgm:prSet/>
      <dgm:spPr/>
      <dgm:t>
        <a:bodyPr/>
        <a:lstStyle/>
        <a:p>
          <a:endParaRPr lang="cs-CZ"/>
        </a:p>
      </dgm:t>
    </dgm:pt>
    <dgm:pt modelId="{6C95633A-3EE2-4C19-AB06-FA2774FEB00A}" type="sibTrans" cxnId="{97082C47-D9F9-49EA-9F2B-658590733DC6}">
      <dgm:prSet/>
      <dgm:spPr/>
      <dgm:t>
        <a:bodyPr/>
        <a:lstStyle/>
        <a:p>
          <a:endParaRPr lang="cs-CZ"/>
        </a:p>
      </dgm:t>
    </dgm:pt>
    <dgm:pt modelId="{45442FAF-5088-4279-A27B-3957EE9734AF}">
      <dgm:prSet custT="1"/>
      <dgm:spPr/>
      <dgm:t>
        <a:bodyPr/>
        <a:lstStyle/>
        <a:p>
          <a:r>
            <a:rPr lang="cs-CZ" sz="1100" dirty="0" smtClean="0"/>
            <a:t>5</a:t>
          </a:r>
          <a:endParaRPr lang="cs-CZ" sz="1100" dirty="0"/>
        </a:p>
      </dgm:t>
    </dgm:pt>
    <dgm:pt modelId="{6E452854-7F45-402C-A384-A706EE7BFA22}" type="parTrans" cxnId="{CE8DB4D1-806E-4074-AC9E-3CA133AF2277}">
      <dgm:prSet/>
      <dgm:spPr/>
      <dgm:t>
        <a:bodyPr/>
        <a:lstStyle/>
        <a:p>
          <a:endParaRPr lang="cs-CZ"/>
        </a:p>
      </dgm:t>
    </dgm:pt>
    <dgm:pt modelId="{6411E70A-E8BD-400D-ADEB-329C41F2FB57}" type="sibTrans" cxnId="{CE8DB4D1-806E-4074-AC9E-3CA133AF2277}">
      <dgm:prSet/>
      <dgm:spPr/>
      <dgm:t>
        <a:bodyPr/>
        <a:lstStyle/>
        <a:p>
          <a:endParaRPr lang="cs-CZ"/>
        </a:p>
      </dgm:t>
    </dgm:pt>
    <dgm:pt modelId="{BCBB9854-1B21-44E4-A571-E8B25D97CB4C}">
      <dgm:prSet custT="1"/>
      <dgm:spPr/>
      <dgm:t>
        <a:bodyPr/>
        <a:lstStyle/>
        <a:p>
          <a:r>
            <a:rPr lang="cs-CZ" sz="1100" dirty="0" smtClean="0"/>
            <a:t>6</a:t>
          </a:r>
          <a:endParaRPr lang="cs-CZ" sz="1100" dirty="0"/>
        </a:p>
      </dgm:t>
    </dgm:pt>
    <dgm:pt modelId="{FD5E038D-C4A3-43BD-8776-5071B2192A19}" type="parTrans" cxnId="{FBE58CE6-E71E-4A77-9E36-9F5290D8FB4D}">
      <dgm:prSet/>
      <dgm:spPr/>
      <dgm:t>
        <a:bodyPr/>
        <a:lstStyle/>
        <a:p>
          <a:endParaRPr lang="cs-CZ"/>
        </a:p>
      </dgm:t>
    </dgm:pt>
    <dgm:pt modelId="{551FCEC8-27B1-4EE0-ACB0-A64BFB360387}" type="sibTrans" cxnId="{FBE58CE6-E71E-4A77-9E36-9F5290D8FB4D}">
      <dgm:prSet/>
      <dgm:spPr/>
      <dgm:t>
        <a:bodyPr/>
        <a:lstStyle/>
        <a:p>
          <a:endParaRPr lang="cs-CZ"/>
        </a:p>
      </dgm:t>
    </dgm:pt>
    <dgm:pt modelId="{3B43472C-A508-4453-9C51-79765C6B926D}">
      <dgm:prSet custT="1"/>
      <dgm:spPr/>
      <dgm:t>
        <a:bodyPr/>
        <a:lstStyle/>
        <a:p>
          <a:r>
            <a:rPr lang="cs-CZ" sz="1100" dirty="0" smtClean="0"/>
            <a:t>7</a:t>
          </a:r>
          <a:endParaRPr lang="cs-CZ" sz="1100" dirty="0"/>
        </a:p>
      </dgm:t>
    </dgm:pt>
    <dgm:pt modelId="{842EE993-6262-4B3A-A03F-A5419B071B0D}" type="parTrans" cxnId="{5ED7EFAA-B47D-492B-9CA6-2A70F101BD0D}">
      <dgm:prSet/>
      <dgm:spPr/>
      <dgm:t>
        <a:bodyPr/>
        <a:lstStyle/>
        <a:p>
          <a:endParaRPr lang="cs-CZ"/>
        </a:p>
      </dgm:t>
    </dgm:pt>
    <dgm:pt modelId="{F764CC66-FE7C-456C-8F3A-9B1D28929443}" type="sibTrans" cxnId="{5ED7EFAA-B47D-492B-9CA6-2A70F101BD0D}">
      <dgm:prSet/>
      <dgm:spPr/>
      <dgm:t>
        <a:bodyPr/>
        <a:lstStyle/>
        <a:p>
          <a:endParaRPr lang="cs-CZ"/>
        </a:p>
      </dgm:t>
    </dgm:pt>
    <dgm:pt modelId="{AF4E8883-53D0-4C95-B22E-E9E197F5981D}">
      <dgm:prSet custT="1"/>
      <dgm:spPr/>
      <dgm:t>
        <a:bodyPr/>
        <a:lstStyle/>
        <a:p>
          <a:r>
            <a:rPr lang="cs-CZ" sz="1100" dirty="0" smtClean="0"/>
            <a:t>8</a:t>
          </a:r>
          <a:endParaRPr lang="cs-CZ" sz="1100" dirty="0"/>
        </a:p>
      </dgm:t>
    </dgm:pt>
    <dgm:pt modelId="{2B5B1899-8676-4180-AC6A-BDBD60D0C802}" type="parTrans" cxnId="{A6235B13-C264-4940-A782-3B69A24EF4E2}">
      <dgm:prSet/>
      <dgm:spPr/>
      <dgm:t>
        <a:bodyPr/>
        <a:lstStyle/>
        <a:p>
          <a:endParaRPr lang="cs-CZ"/>
        </a:p>
      </dgm:t>
    </dgm:pt>
    <dgm:pt modelId="{AAF97AAB-8C45-47E1-BD87-A171AE3D944B}" type="sibTrans" cxnId="{A6235B13-C264-4940-A782-3B69A24EF4E2}">
      <dgm:prSet/>
      <dgm:spPr/>
      <dgm:t>
        <a:bodyPr/>
        <a:lstStyle/>
        <a:p>
          <a:endParaRPr lang="cs-CZ"/>
        </a:p>
      </dgm:t>
    </dgm:pt>
    <dgm:pt modelId="{EA33047A-FBBD-463E-A471-0FFDA36E2C9D}">
      <dgm:prSet custT="1"/>
      <dgm:spPr/>
      <dgm:t>
        <a:bodyPr/>
        <a:lstStyle/>
        <a:p>
          <a:r>
            <a:rPr lang="cs-CZ" sz="1100" dirty="0" smtClean="0"/>
            <a:t>1</a:t>
          </a:r>
          <a:endParaRPr lang="cs-CZ" sz="1100" dirty="0"/>
        </a:p>
      </dgm:t>
    </dgm:pt>
    <dgm:pt modelId="{9ABB9275-28AE-4E91-B9F0-0B6F60FF2E2E}" type="parTrans" cxnId="{47AC0F43-08E3-434A-B525-D88DA24C5BD3}">
      <dgm:prSet/>
      <dgm:spPr/>
      <dgm:t>
        <a:bodyPr/>
        <a:lstStyle/>
        <a:p>
          <a:endParaRPr lang="cs-CZ"/>
        </a:p>
      </dgm:t>
    </dgm:pt>
    <dgm:pt modelId="{DD405DD7-EB5E-463A-9B10-3A0602D39155}" type="sibTrans" cxnId="{47AC0F43-08E3-434A-B525-D88DA24C5BD3}">
      <dgm:prSet/>
      <dgm:spPr/>
      <dgm:t>
        <a:bodyPr/>
        <a:lstStyle/>
        <a:p>
          <a:endParaRPr lang="cs-CZ"/>
        </a:p>
      </dgm:t>
    </dgm:pt>
    <dgm:pt modelId="{F06AAE12-E5B4-4B9B-A5EB-076930C0AA3F}">
      <dgm:prSet custT="1"/>
      <dgm:spPr/>
      <dgm:t>
        <a:bodyPr/>
        <a:lstStyle/>
        <a:p>
          <a:r>
            <a:rPr lang="cs-CZ" sz="1100" dirty="0" smtClean="0"/>
            <a:t>2</a:t>
          </a:r>
          <a:endParaRPr lang="cs-CZ" sz="1100" dirty="0"/>
        </a:p>
      </dgm:t>
    </dgm:pt>
    <dgm:pt modelId="{9748C0E8-F8FE-4087-AF07-59C0FEDD1C7A}" type="parTrans" cxnId="{35EB2320-7577-4072-B78B-0740E762333A}">
      <dgm:prSet/>
      <dgm:spPr/>
      <dgm:t>
        <a:bodyPr/>
        <a:lstStyle/>
        <a:p>
          <a:endParaRPr lang="cs-CZ"/>
        </a:p>
      </dgm:t>
    </dgm:pt>
    <dgm:pt modelId="{53B65585-715E-457E-B26B-31ED9481D021}" type="sibTrans" cxnId="{35EB2320-7577-4072-B78B-0740E762333A}">
      <dgm:prSet/>
      <dgm:spPr/>
      <dgm:t>
        <a:bodyPr/>
        <a:lstStyle/>
        <a:p>
          <a:endParaRPr lang="cs-CZ"/>
        </a:p>
      </dgm:t>
    </dgm:pt>
    <dgm:pt modelId="{74F898B3-C5A9-43F5-B150-4EEC5610D985}">
      <dgm:prSet custT="1"/>
      <dgm:spPr/>
      <dgm:t>
        <a:bodyPr/>
        <a:lstStyle/>
        <a:p>
          <a:r>
            <a:rPr lang="cs-CZ" sz="1100" dirty="0" smtClean="0"/>
            <a:t>3</a:t>
          </a:r>
          <a:endParaRPr lang="cs-CZ" sz="1100" dirty="0"/>
        </a:p>
      </dgm:t>
    </dgm:pt>
    <dgm:pt modelId="{DD17B9C7-ADF0-4C8C-A86C-8F052213003F}" type="parTrans" cxnId="{E8831D07-8532-48B9-AE2E-7F75FE9BFFA3}">
      <dgm:prSet/>
      <dgm:spPr/>
      <dgm:t>
        <a:bodyPr/>
        <a:lstStyle/>
        <a:p>
          <a:endParaRPr lang="cs-CZ"/>
        </a:p>
      </dgm:t>
    </dgm:pt>
    <dgm:pt modelId="{1BF22AE0-54C6-40C4-B1AE-03A8FCEB2614}" type="sibTrans" cxnId="{E8831D07-8532-48B9-AE2E-7F75FE9BFFA3}">
      <dgm:prSet/>
      <dgm:spPr/>
      <dgm:t>
        <a:bodyPr/>
        <a:lstStyle/>
        <a:p>
          <a:endParaRPr lang="cs-CZ"/>
        </a:p>
      </dgm:t>
    </dgm:pt>
    <dgm:pt modelId="{7474CBF7-4AAE-42CA-BD05-0D81AD9C1261}">
      <dgm:prSet custT="1"/>
      <dgm:spPr/>
      <dgm:t>
        <a:bodyPr/>
        <a:lstStyle/>
        <a:p>
          <a:r>
            <a:rPr lang="cs-CZ" sz="1100" dirty="0" smtClean="0"/>
            <a:t>4</a:t>
          </a:r>
          <a:endParaRPr lang="cs-CZ" sz="1100" dirty="0"/>
        </a:p>
      </dgm:t>
    </dgm:pt>
    <dgm:pt modelId="{0E0BA6C9-FCE5-47A1-B384-33066657F290}" type="parTrans" cxnId="{55AF19D4-4963-42DA-9818-F96FA234598A}">
      <dgm:prSet/>
      <dgm:spPr/>
      <dgm:t>
        <a:bodyPr/>
        <a:lstStyle/>
        <a:p>
          <a:endParaRPr lang="cs-CZ"/>
        </a:p>
      </dgm:t>
    </dgm:pt>
    <dgm:pt modelId="{C52D41AF-DE4B-4AF4-BA79-C9D21A76305C}" type="sibTrans" cxnId="{55AF19D4-4963-42DA-9818-F96FA234598A}">
      <dgm:prSet/>
      <dgm:spPr/>
      <dgm:t>
        <a:bodyPr/>
        <a:lstStyle/>
        <a:p>
          <a:endParaRPr lang="cs-CZ"/>
        </a:p>
      </dgm:t>
    </dgm:pt>
    <dgm:pt modelId="{FB137F26-C77A-4BCF-AF79-A45AB3B38BAE}">
      <dgm:prSet custT="1"/>
      <dgm:spPr/>
      <dgm:t>
        <a:bodyPr/>
        <a:lstStyle/>
        <a:p>
          <a:r>
            <a:rPr lang="cs-CZ" sz="1100" dirty="0" smtClean="0"/>
            <a:t>5</a:t>
          </a:r>
          <a:endParaRPr lang="cs-CZ" sz="1100" dirty="0"/>
        </a:p>
      </dgm:t>
    </dgm:pt>
    <dgm:pt modelId="{BBEB7451-6D32-4CC5-8B7C-9CB161FC5179}" type="parTrans" cxnId="{5D985755-BC8E-4F14-921F-DF5DBA13D744}">
      <dgm:prSet/>
      <dgm:spPr/>
      <dgm:t>
        <a:bodyPr/>
        <a:lstStyle/>
        <a:p>
          <a:endParaRPr lang="cs-CZ"/>
        </a:p>
      </dgm:t>
    </dgm:pt>
    <dgm:pt modelId="{4328BF5B-B4D9-4C26-A8B6-DFA91A9185A2}" type="sibTrans" cxnId="{5D985755-BC8E-4F14-921F-DF5DBA13D744}">
      <dgm:prSet/>
      <dgm:spPr/>
      <dgm:t>
        <a:bodyPr/>
        <a:lstStyle/>
        <a:p>
          <a:endParaRPr lang="cs-CZ"/>
        </a:p>
      </dgm:t>
    </dgm:pt>
    <dgm:pt modelId="{04A7085F-00C7-4A32-A260-ECD049B448DC}">
      <dgm:prSet custT="1"/>
      <dgm:spPr/>
      <dgm:t>
        <a:bodyPr/>
        <a:lstStyle/>
        <a:p>
          <a:r>
            <a:rPr lang="cs-CZ" sz="1100" dirty="0" smtClean="0"/>
            <a:t>6</a:t>
          </a:r>
          <a:endParaRPr lang="cs-CZ" sz="1100" dirty="0"/>
        </a:p>
      </dgm:t>
    </dgm:pt>
    <dgm:pt modelId="{F01B79E6-F306-40AA-9DFD-D352CC807D71}" type="parTrans" cxnId="{135AD046-0D17-45E5-8450-6D3B7EFD1C86}">
      <dgm:prSet/>
      <dgm:spPr/>
      <dgm:t>
        <a:bodyPr/>
        <a:lstStyle/>
        <a:p>
          <a:endParaRPr lang="cs-CZ"/>
        </a:p>
      </dgm:t>
    </dgm:pt>
    <dgm:pt modelId="{6DB0323F-D221-43FD-BB14-1F272BBAAF71}" type="sibTrans" cxnId="{135AD046-0D17-45E5-8450-6D3B7EFD1C86}">
      <dgm:prSet/>
      <dgm:spPr/>
      <dgm:t>
        <a:bodyPr/>
        <a:lstStyle/>
        <a:p>
          <a:endParaRPr lang="cs-CZ"/>
        </a:p>
      </dgm:t>
    </dgm:pt>
    <dgm:pt modelId="{C95F293B-DEA4-49C4-B39D-B2098A80A135}">
      <dgm:prSet custT="1"/>
      <dgm:spPr/>
      <dgm:t>
        <a:bodyPr/>
        <a:lstStyle/>
        <a:p>
          <a:r>
            <a:rPr lang="cs-CZ" sz="1100" dirty="0" smtClean="0"/>
            <a:t>7</a:t>
          </a:r>
          <a:endParaRPr lang="cs-CZ" sz="1100" dirty="0"/>
        </a:p>
      </dgm:t>
    </dgm:pt>
    <dgm:pt modelId="{E8CA5B76-D6A7-4C98-9C88-873D28D1051C}" type="parTrans" cxnId="{ABF163EF-BF27-4334-BE0F-348FB9C93937}">
      <dgm:prSet/>
      <dgm:spPr/>
      <dgm:t>
        <a:bodyPr/>
        <a:lstStyle/>
        <a:p>
          <a:endParaRPr lang="cs-CZ"/>
        </a:p>
      </dgm:t>
    </dgm:pt>
    <dgm:pt modelId="{58B73592-F1CF-4DDD-AB9E-A4A01FED1279}" type="sibTrans" cxnId="{ABF163EF-BF27-4334-BE0F-348FB9C93937}">
      <dgm:prSet/>
      <dgm:spPr/>
      <dgm:t>
        <a:bodyPr/>
        <a:lstStyle/>
        <a:p>
          <a:endParaRPr lang="cs-CZ"/>
        </a:p>
      </dgm:t>
    </dgm:pt>
    <dgm:pt modelId="{DF5F9793-8E2E-4625-AF8B-4342265A9B44}">
      <dgm:prSet custT="1"/>
      <dgm:spPr/>
      <dgm:t>
        <a:bodyPr/>
        <a:lstStyle/>
        <a:p>
          <a:r>
            <a:rPr lang="cs-CZ" sz="1100" dirty="0" smtClean="0"/>
            <a:t>8</a:t>
          </a:r>
          <a:endParaRPr lang="cs-CZ" sz="1100" dirty="0"/>
        </a:p>
      </dgm:t>
    </dgm:pt>
    <dgm:pt modelId="{B9C47C9C-96FC-478C-BAAD-230D82849325}" type="parTrans" cxnId="{3A320D78-D8FC-4E91-88C0-3DA45FB25CBC}">
      <dgm:prSet/>
      <dgm:spPr/>
      <dgm:t>
        <a:bodyPr/>
        <a:lstStyle/>
        <a:p>
          <a:endParaRPr lang="cs-CZ"/>
        </a:p>
      </dgm:t>
    </dgm:pt>
    <dgm:pt modelId="{05DE2E5C-AF81-487A-B084-43A542C4DE47}" type="sibTrans" cxnId="{3A320D78-D8FC-4E91-88C0-3DA45FB25CBC}">
      <dgm:prSet/>
      <dgm:spPr/>
      <dgm:t>
        <a:bodyPr/>
        <a:lstStyle/>
        <a:p>
          <a:endParaRPr lang="cs-CZ"/>
        </a:p>
      </dgm:t>
    </dgm:pt>
    <dgm:pt modelId="{6C5B97B7-4896-416D-984B-30275CC463CC}">
      <dgm:prSet custT="1"/>
      <dgm:spPr/>
      <dgm:t>
        <a:bodyPr/>
        <a:lstStyle/>
        <a:p>
          <a:r>
            <a:rPr lang="cs-CZ" sz="1100" dirty="0" smtClean="0"/>
            <a:t>9</a:t>
          </a:r>
          <a:endParaRPr lang="cs-CZ" sz="1100" dirty="0"/>
        </a:p>
      </dgm:t>
    </dgm:pt>
    <dgm:pt modelId="{149B08DA-1FFD-4997-B0AC-0D78BA89E287}" type="parTrans" cxnId="{477F69F2-2385-49DF-9640-55842EB33D9D}">
      <dgm:prSet/>
      <dgm:spPr/>
      <dgm:t>
        <a:bodyPr/>
        <a:lstStyle/>
        <a:p>
          <a:endParaRPr lang="cs-CZ"/>
        </a:p>
      </dgm:t>
    </dgm:pt>
    <dgm:pt modelId="{A0FBC2D6-A651-4FD9-80B1-86D170D91442}" type="sibTrans" cxnId="{477F69F2-2385-49DF-9640-55842EB33D9D}">
      <dgm:prSet/>
      <dgm:spPr/>
      <dgm:t>
        <a:bodyPr/>
        <a:lstStyle/>
        <a:p>
          <a:endParaRPr lang="cs-CZ"/>
        </a:p>
      </dgm:t>
    </dgm:pt>
    <dgm:pt modelId="{BABFEE33-6C5F-4F06-8B9B-E5B6C76DE0AE}">
      <dgm:prSet custT="1"/>
      <dgm:spPr/>
      <dgm:t>
        <a:bodyPr/>
        <a:lstStyle/>
        <a:p>
          <a:r>
            <a:rPr lang="cs-CZ" sz="1100" dirty="0" smtClean="0"/>
            <a:t>10</a:t>
          </a:r>
          <a:endParaRPr lang="cs-CZ" sz="1100" dirty="0"/>
        </a:p>
      </dgm:t>
    </dgm:pt>
    <dgm:pt modelId="{A1F2950C-7ACD-4D6C-A2C1-4C55B378FC1D}" type="parTrans" cxnId="{02494D8A-B5CD-44F3-BC4F-A6B318F3DA48}">
      <dgm:prSet/>
      <dgm:spPr/>
      <dgm:t>
        <a:bodyPr/>
        <a:lstStyle/>
        <a:p>
          <a:endParaRPr lang="cs-CZ"/>
        </a:p>
      </dgm:t>
    </dgm:pt>
    <dgm:pt modelId="{1950BC8A-1E4E-4C62-9177-255C7F3F08E7}" type="sibTrans" cxnId="{02494D8A-B5CD-44F3-BC4F-A6B318F3DA48}">
      <dgm:prSet/>
      <dgm:spPr/>
      <dgm:t>
        <a:bodyPr/>
        <a:lstStyle/>
        <a:p>
          <a:endParaRPr lang="cs-CZ"/>
        </a:p>
      </dgm:t>
    </dgm:pt>
    <dgm:pt modelId="{C95AE332-3F27-4A97-B412-3F8A2DF4C148}">
      <dgm:prSet custT="1"/>
      <dgm:spPr/>
      <dgm:t>
        <a:bodyPr/>
        <a:lstStyle/>
        <a:p>
          <a:r>
            <a:rPr lang="cs-CZ" sz="1100" dirty="0" smtClean="0"/>
            <a:t>11</a:t>
          </a:r>
          <a:endParaRPr lang="cs-CZ" sz="1100" dirty="0"/>
        </a:p>
      </dgm:t>
    </dgm:pt>
    <dgm:pt modelId="{E623E2E7-7A45-4D7D-8A63-DE238E2CFE22}" type="parTrans" cxnId="{03DDD8E6-A66D-4ADC-AD3B-4DAE7539522E}">
      <dgm:prSet/>
      <dgm:spPr/>
      <dgm:t>
        <a:bodyPr/>
        <a:lstStyle/>
        <a:p>
          <a:endParaRPr lang="cs-CZ"/>
        </a:p>
      </dgm:t>
    </dgm:pt>
    <dgm:pt modelId="{DF37D9FA-9C53-4DC5-AF62-FA47416169A6}" type="sibTrans" cxnId="{03DDD8E6-A66D-4ADC-AD3B-4DAE7539522E}">
      <dgm:prSet/>
      <dgm:spPr/>
      <dgm:t>
        <a:bodyPr/>
        <a:lstStyle/>
        <a:p>
          <a:endParaRPr lang="cs-CZ"/>
        </a:p>
      </dgm:t>
    </dgm:pt>
    <dgm:pt modelId="{7BC29012-3C91-40E7-BB92-8F74D8799964}">
      <dgm:prSet custT="1"/>
      <dgm:spPr/>
      <dgm:t>
        <a:bodyPr/>
        <a:lstStyle/>
        <a:p>
          <a:r>
            <a:rPr lang="cs-CZ" sz="1100" dirty="0" smtClean="0"/>
            <a:t>12</a:t>
          </a:r>
          <a:endParaRPr lang="cs-CZ" sz="1100" dirty="0"/>
        </a:p>
      </dgm:t>
    </dgm:pt>
    <dgm:pt modelId="{81CEE30E-80F7-43BE-AC79-D3A5DD1FA333}" type="parTrans" cxnId="{9CA10FBB-DAE2-4CBF-BE93-669190DC48A8}">
      <dgm:prSet/>
      <dgm:spPr/>
      <dgm:t>
        <a:bodyPr/>
        <a:lstStyle/>
        <a:p>
          <a:endParaRPr lang="cs-CZ"/>
        </a:p>
      </dgm:t>
    </dgm:pt>
    <dgm:pt modelId="{702BCBE8-C0E3-42F7-B047-03277F5FCC3B}" type="sibTrans" cxnId="{9CA10FBB-DAE2-4CBF-BE93-669190DC48A8}">
      <dgm:prSet/>
      <dgm:spPr/>
      <dgm:t>
        <a:bodyPr/>
        <a:lstStyle/>
        <a:p>
          <a:endParaRPr lang="cs-CZ"/>
        </a:p>
      </dgm:t>
    </dgm:pt>
    <dgm:pt modelId="{44253E42-E4BE-4953-8706-AA6E354BA592}">
      <dgm:prSet custT="1"/>
      <dgm:spPr/>
      <dgm:t>
        <a:bodyPr/>
        <a:lstStyle/>
        <a:p>
          <a:r>
            <a:rPr lang="cs-CZ" sz="1100" dirty="0" smtClean="0"/>
            <a:t>13</a:t>
          </a:r>
          <a:endParaRPr lang="cs-CZ" sz="1100" dirty="0"/>
        </a:p>
      </dgm:t>
    </dgm:pt>
    <dgm:pt modelId="{4F1EA3D4-2053-4742-B0BB-89E531CAD2B0}" type="parTrans" cxnId="{E1B0C4B5-EEBE-4ECD-B5CB-731D8D25F23B}">
      <dgm:prSet/>
      <dgm:spPr/>
      <dgm:t>
        <a:bodyPr/>
        <a:lstStyle/>
        <a:p>
          <a:endParaRPr lang="cs-CZ"/>
        </a:p>
      </dgm:t>
    </dgm:pt>
    <dgm:pt modelId="{C8B88233-50A8-4E1F-A353-17262E04BF95}" type="sibTrans" cxnId="{E1B0C4B5-EEBE-4ECD-B5CB-731D8D25F23B}">
      <dgm:prSet/>
      <dgm:spPr/>
      <dgm:t>
        <a:bodyPr/>
        <a:lstStyle/>
        <a:p>
          <a:endParaRPr lang="cs-CZ"/>
        </a:p>
      </dgm:t>
    </dgm:pt>
    <dgm:pt modelId="{6C057AFB-5CEA-4341-AE32-D2D496FCF76F}">
      <dgm:prSet custT="1"/>
      <dgm:spPr/>
      <dgm:t>
        <a:bodyPr/>
        <a:lstStyle/>
        <a:p>
          <a:r>
            <a:rPr lang="cs-CZ" sz="1100" dirty="0" smtClean="0"/>
            <a:t>14</a:t>
          </a:r>
          <a:endParaRPr lang="cs-CZ" sz="1100" dirty="0"/>
        </a:p>
      </dgm:t>
    </dgm:pt>
    <dgm:pt modelId="{A417AE6E-A103-4285-A032-1B55005FE6A1}" type="parTrans" cxnId="{513BAF8A-8BAB-4439-ADC0-E3833794C9D5}">
      <dgm:prSet/>
      <dgm:spPr/>
      <dgm:t>
        <a:bodyPr/>
        <a:lstStyle/>
        <a:p>
          <a:endParaRPr lang="cs-CZ"/>
        </a:p>
      </dgm:t>
    </dgm:pt>
    <dgm:pt modelId="{EA727360-B8FA-4F62-8A13-5EE6ED034C41}" type="sibTrans" cxnId="{513BAF8A-8BAB-4439-ADC0-E3833794C9D5}">
      <dgm:prSet/>
      <dgm:spPr/>
      <dgm:t>
        <a:bodyPr/>
        <a:lstStyle/>
        <a:p>
          <a:endParaRPr lang="cs-CZ"/>
        </a:p>
      </dgm:t>
    </dgm:pt>
    <dgm:pt modelId="{F73E255C-03C5-488C-AA7C-879826C61BE2}">
      <dgm:prSet custT="1"/>
      <dgm:spPr/>
      <dgm:t>
        <a:bodyPr/>
        <a:lstStyle/>
        <a:p>
          <a:r>
            <a:rPr lang="cs-CZ" sz="1100" dirty="0" smtClean="0"/>
            <a:t>15</a:t>
          </a:r>
          <a:endParaRPr lang="cs-CZ" sz="1100" dirty="0"/>
        </a:p>
      </dgm:t>
    </dgm:pt>
    <dgm:pt modelId="{DF61D150-62FC-487E-B5C8-C91CAD7DDC72}" type="parTrans" cxnId="{5C51CFB3-B841-4244-946C-244DB63F471D}">
      <dgm:prSet/>
      <dgm:spPr/>
      <dgm:t>
        <a:bodyPr/>
        <a:lstStyle/>
        <a:p>
          <a:endParaRPr lang="cs-CZ"/>
        </a:p>
      </dgm:t>
    </dgm:pt>
    <dgm:pt modelId="{93F4CF6C-7272-4452-8E0F-0E971B52D5F1}" type="sibTrans" cxnId="{5C51CFB3-B841-4244-946C-244DB63F471D}">
      <dgm:prSet/>
      <dgm:spPr/>
      <dgm:t>
        <a:bodyPr/>
        <a:lstStyle/>
        <a:p>
          <a:endParaRPr lang="cs-CZ"/>
        </a:p>
      </dgm:t>
    </dgm:pt>
    <dgm:pt modelId="{D83E59FB-F0E7-4C62-80D6-C5732B3145CB}">
      <dgm:prSet custT="1"/>
      <dgm:spPr/>
      <dgm:t>
        <a:bodyPr/>
        <a:lstStyle/>
        <a:p>
          <a:r>
            <a:rPr lang="cs-CZ" sz="1100" dirty="0" smtClean="0"/>
            <a:t>16</a:t>
          </a:r>
          <a:endParaRPr lang="cs-CZ" sz="1100" dirty="0"/>
        </a:p>
      </dgm:t>
    </dgm:pt>
    <dgm:pt modelId="{5B5C3990-9A50-4120-851D-CCA072E6315A}" type="parTrans" cxnId="{E8AD992B-100E-45E8-8677-EB07694426B6}">
      <dgm:prSet/>
      <dgm:spPr/>
      <dgm:t>
        <a:bodyPr/>
        <a:lstStyle/>
        <a:p>
          <a:endParaRPr lang="cs-CZ"/>
        </a:p>
      </dgm:t>
    </dgm:pt>
    <dgm:pt modelId="{8F6194AB-AF55-4965-8B71-6C6A3E9EE71F}" type="sibTrans" cxnId="{E8AD992B-100E-45E8-8677-EB07694426B6}">
      <dgm:prSet/>
      <dgm:spPr/>
      <dgm:t>
        <a:bodyPr/>
        <a:lstStyle/>
        <a:p>
          <a:endParaRPr lang="cs-CZ"/>
        </a:p>
      </dgm:t>
    </dgm:pt>
    <dgm:pt modelId="{36ECECED-DEF4-4B19-AE63-EFBEE690084C}" type="pres">
      <dgm:prSet presAssocID="{F58F626F-ACC4-4273-A1A2-C46F0B8338E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159B3B9-16A1-4A81-95CE-8407FD87E269}" type="pres">
      <dgm:prSet presAssocID="{449836EE-DF80-457E-8906-6789C0C0E525}" presName="hierRoot1" presStyleCnt="0"/>
      <dgm:spPr/>
    </dgm:pt>
    <dgm:pt modelId="{AE25DF4B-3587-4834-B181-817FB7BBB948}" type="pres">
      <dgm:prSet presAssocID="{449836EE-DF80-457E-8906-6789C0C0E525}" presName="composite" presStyleCnt="0"/>
      <dgm:spPr/>
    </dgm:pt>
    <dgm:pt modelId="{BC2DC458-20DD-4E86-98F4-C44C882BE674}" type="pres">
      <dgm:prSet presAssocID="{449836EE-DF80-457E-8906-6789C0C0E525}" presName="background" presStyleLbl="node0" presStyleIdx="0" presStyleCnt="1"/>
      <dgm:spPr/>
    </dgm:pt>
    <dgm:pt modelId="{7BFEB82B-007E-403B-B374-654821341398}" type="pres">
      <dgm:prSet presAssocID="{449836EE-DF80-457E-8906-6789C0C0E525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08B0A97-FB95-4250-B0FD-8907C79F5E44}" type="pres">
      <dgm:prSet presAssocID="{449836EE-DF80-457E-8906-6789C0C0E525}" presName="hierChild2" presStyleCnt="0"/>
      <dgm:spPr/>
    </dgm:pt>
    <dgm:pt modelId="{90783E1F-C960-4B83-AF60-F9B0BDC8B95F}" type="pres">
      <dgm:prSet presAssocID="{B2EFE6FC-D128-4230-9D51-8213E97ABF57}" presName="Name10" presStyleLbl="parChTrans1D2" presStyleIdx="0" presStyleCnt="2"/>
      <dgm:spPr/>
      <dgm:t>
        <a:bodyPr/>
        <a:lstStyle/>
        <a:p>
          <a:endParaRPr lang="cs-CZ"/>
        </a:p>
      </dgm:t>
    </dgm:pt>
    <dgm:pt modelId="{99BFA337-2C72-4F41-888F-8697DB215FCF}" type="pres">
      <dgm:prSet presAssocID="{7B965F5F-D60E-45B2-A805-92FA487DA22E}" presName="hierRoot2" presStyleCnt="0"/>
      <dgm:spPr/>
    </dgm:pt>
    <dgm:pt modelId="{6DCD1932-2CD8-4CA4-8D8E-6D00FA3162F6}" type="pres">
      <dgm:prSet presAssocID="{7B965F5F-D60E-45B2-A805-92FA487DA22E}" presName="composite2" presStyleCnt="0"/>
      <dgm:spPr/>
    </dgm:pt>
    <dgm:pt modelId="{E19C242B-2E0A-4E1C-A544-7605A6AE669A}" type="pres">
      <dgm:prSet presAssocID="{7B965F5F-D60E-45B2-A805-92FA487DA22E}" presName="background2" presStyleLbl="node2" presStyleIdx="0" presStyleCnt="2"/>
      <dgm:spPr/>
    </dgm:pt>
    <dgm:pt modelId="{9CBC1C30-B331-404B-BD59-E5CEF1E90A8C}" type="pres">
      <dgm:prSet presAssocID="{7B965F5F-D60E-45B2-A805-92FA487DA22E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BDAE1D-29FD-4D47-B79A-A4CC16BCED44}" type="pres">
      <dgm:prSet presAssocID="{7B965F5F-D60E-45B2-A805-92FA487DA22E}" presName="hierChild3" presStyleCnt="0"/>
      <dgm:spPr/>
    </dgm:pt>
    <dgm:pt modelId="{C70BBA78-5977-4644-8B95-760E3FE66CE3}" type="pres">
      <dgm:prSet presAssocID="{3770E531-F366-406F-8CF8-A14BDC8691D7}" presName="Name17" presStyleLbl="parChTrans1D3" presStyleIdx="0" presStyleCnt="4"/>
      <dgm:spPr/>
      <dgm:t>
        <a:bodyPr/>
        <a:lstStyle/>
        <a:p>
          <a:endParaRPr lang="cs-CZ"/>
        </a:p>
      </dgm:t>
    </dgm:pt>
    <dgm:pt modelId="{314FD500-518C-4FB0-A2C4-9D999B274832}" type="pres">
      <dgm:prSet presAssocID="{38AD4958-EAE0-4420-9447-DA94E21F66A9}" presName="hierRoot3" presStyleCnt="0"/>
      <dgm:spPr/>
    </dgm:pt>
    <dgm:pt modelId="{5C33161C-E834-4D05-B61C-ED1624DEE1CC}" type="pres">
      <dgm:prSet presAssocID="{38AD4958-EAE0-4420-9447-DA94E21F66A9}" presName="composite3" presStyleCnt="0"/>
      <dgm:spPr/>
    </dgm:pt>
    <dgm:pt modelId="{8DBDCAD2-6FB1-4821-81FA-6992282F6D59}" type="pres">
      <dgm:prSet presAssocID="{38AD4958-EAE0-4420-9447-DA94E21F66A9}" presName="background3" presStyleLbl="node3" presStyleIdx="0" presStyleCnt="4"/>
      <dgm:spPr/>
    </dgm:pt>
    <dgm:pt modelId="{8C1F64A4-6F3D-4EF0-818E-3425EFCB0A4E}" type="pres">
      <dgm:prSet presAssocID="{38AD4958-EAE0-4420-9447-DA94E21F66A9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CA40A21-3EE2-485F-B97B-15DC9B338BCD}" type="pres">
      <dgm:prSet presAssocID="{38AD4958-EAE0-4420-9447-DA94E21F66A9}" presName="hierChild4" presStyleCnt="0"/>
      <dgm:spPr/>
    </dgm:pt>
    <dgm:pt modelId="{0E6D76C0-8CD5-4EA5-A3C6-4B6C224DB198}" type="pres">
      <dgm:prSet presAssocID="{C0A6F1F3-2CFA-4DED-AB51-BF874B89141B}" presName="Name23" presStyleLbl="parChTrans1D4" presStyleIdx="0" presStyleCnt="24"/>
      <dgm:spPr/>
      <dgm:t>
        <a:bodyPr/>
        <a:lstStyle/>
        <a:p>
          <a:endParaRPr lang="cs-CZ"/>
        </a:p>
      </dgm:t>
    </dgm:pt>
    <dgm:pt modelId="{0B9288B3-0617-426D-9498-D969C0DE45E3}" type="pres">
      <dgm:prSet presAssocID="{1B881043-162F-4232-87ED-234DF3BB01D6}" presName="hierRoot4" presStyleCnt="0"/>
      <dgm:spPr/>
    </dgm:pt>
    <dgm:pt modelId="{BBB9E3B6-9797-4C96-B2D7-A312E375F1ED}" type="pres">
      <dgm:prSet presAssocID="{1B881043-162F-4232-87ED-234DF3BB01D6}" presName="composite4" presStyleCnt="0"/>
      <dgm:spPr/>
    </dgm:pt>
    <dgm:pt modelId="{69428EEC-E075-43D4-B968-55CEF9FDBCA0}" type="pres">
      <dgm:prSet presAssocID="{1B881043-162F-4232-87ED-234DF3BB01D6}" presName="background4" presStyleLbl="node4" presStyleIdx="0" presStyleCnt="24"/>
      <dgm:spPr/>
    </dgm:pt>
    <dgm:pt modelId="{DA4A193C-AD3C-4798-9BE0-1106E4A2B9F4}" type="pres">
      <dgm:prSet presAssocID="{1B881043-162F-4232-87ED-234DF3BB01D6}" presName="text4" presStyleLbl="fgAcc4" presStyleIdx="0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1EEEF5-4FB7-48A0-A472-E5E9BDA32F21}" type="pres">
      <dgm:prSet presAssocID="{1B881043-162F-4232-87ED-234DF3BB01D6}" presName="hierChild5" presStyleCnt="0"/>
      <dgm:spPr/>
    </dgm:pt>
    <dgm:pt modelId="{6DE11F47-DA22-46FC-B62B-332F5AE2AA43}" type="pres">
      <dgm:prSet presAssocID="{9ABB9275-28AE-4E91-B9F0-0B6F60FF2E2E}" presName="Name23" presStyleLbl="parChTrans1D4" presStyleIdx="1" presStyleCnt="24"/>
      <dgm:spPr/>
      <dgm:t>
        <a:bodyPr/>
        <a:lstStyle/>
        <a:p>
          <a:endParaRPr lang="cs-CZ"/>
        </a:p>
      </dgm:t>
    </dgm:pt>
    <dgm:pt modelId="{A927EC21-6DDF-4508-9F55-3FFF902F255D}" type="pres">
      <dgm:prSet presAssocID="{EA33047A-FBBD-463E-A471-0FFDA36E2C9D}" presName="hierRoot4" presStyleCnt="0"/>
      <dgm:spPr/>
    </dgm:pt>
    <dgm:pt modelId="{31762E65-5D9B-483F-99A4-FDE9E5632CA0}" type="pres">
      <dgm:prSet presAssocID="{EA33047A-FBBD-463E-A471-0FFDA36E2C9D}" presName="composite4" presStyleCnt="0"/>
      <dgm:spPr/>
    </dgm:pt>
    <dgm:pt modelId="{71344212-FD6F-40B2-B841-F28BD00EEDE5}" type="pres">
      <dgm:prSet presAssocID="{EA33047A-FBBD-463E-A471-0FFDA36E2C9D}" presName="background4" presStyleLbl="node4" presStyleIdx="1" presStyleCnt="24"/>
      <dgm:spPr/>
    </dgm:pt>
    <dgm:pt modelId="{1E059B16-896F-4C5B-A54E-03C554548798}" type="pres">
      <dgm:prSet presAssocID="{EA33047A-FBBD-463E-A471-0FFDA36E2C9D}" presName="text4" presStyleLbl="fgAcc4" presStyleIdx="1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1666FB-045F-41EE-8A2B-15C8F1E1F25E}" type="pres">
      <dgm:prSet presAssocID="{EA33047A-FBBD-463E-A471-0FFDA36E2C9D}" presName="hierChild5" presStyleCnt="0"/>
      <dgm:spPr/>
    </dgm:pt>
    <dgm:pt modelId="{CC97C0D8-8AEB-4EB7-9A18-C238616C9A13}" type="pres">
      <dgm:prSet presAssocID="{9748C0E8-F8FE-4087-AF07-59C0FEDD1C7A}" presName="Name23" presStyleLbl="parChTrans1D4" presStyleIdx="2" presStyleCnt="24"/>
      <dgm:spPr/>
      <dgm:t>
        <a:bodyPr/>
        <a:lstStyle/>
        <a:p>
          <a:endParaRPr lang="cs-CZ"/>
        </a:p>
      </dgm:t>
    </dgm:pt>
    <dgm:pt modelId="{EB33BF8A-3CDD-4F1A-B909-D70C871E10AA}" type="pres">
      <dgm:prSet presAssocID="{F06AAE12-E5B4-4B9B-A5EB-076930C0AA3F}" presName="hierRoot4" presStyleCnt="0"/>
      <dgm:spPr/>
    </dgm:pt>
    <dgm:pt modelId="{EEE82DCF-6241-4E29-9757-551E24E70668}" type="pres">
      <dgm:prSet presAssocID="{F06AAE12-E5B4-4B9B-A5EB-076930C0AA3F}" presName="composite4" presStyleCnt="0"/>
      <dgm:spPr/>
    </dgm:pt>
    <dgm:pt modelId="{E49C026F-C1C1-47A1-8426-B8EFDAF399BC}" type="pres">
      <dgm:prSet presAssocID="{F06AAE12-E5B4-4B9B-A5EB-076930C0AA3F}" presName="background4" presStyleLbl="node4" presStyleIdx="2" presStyleCnt="24"/>
      <dgm:spPr/>
    </dgm:pt>
    <dgm:pt modelId="{F0DC25DF-AD5A-4B06-92B0-3DD7059AE6CD}" type="pres">
      <dgm:prSet presAssocID="{F06AAE12-E5B4-4B9B-A5EB-076930C0AA3F}" presName="text4" presStyleLbl="fgAcc4" presStyleIdx="2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52C249F-4826-4E3C-8757-00996CD88366}" type="pres">
      <dgm:prSet presAssocID="{F06AAE12-E5B4-4B9B-A5EB-076930C0AA3F}" presName="hierChild5" presStyleCnt="0"/>
      <dgm:spPr/>
    </dgm:pt>
    <dgm:pt modelId="{8084748F-D084-4AB5-AB0F-345556994E61}" type="pres">
      <dgm:prSet presAssocID="{7201D460-5DC8-4F2B-8E5B-163003CF242D}" presName="Name23" presStyleLbl="parChTrans1D4" presStyleIdx="3" presStyleCnt="24"/>
      <dgm:spPr/>
      <dgm:t>
        <a:bodyPr/>
        <a:lstStyle/>
        <a:p>
          <a:endParaRPr lang="cs-CZ"/>
        </a:p>
      </dgm:t>
    </dgm:pt>
    <dgm:pt modelId="{96EBA744-DA95-462D-B1A1-EB26E99ECA67}" type="pres">
      <dgm:prSet presAssocID="{6DF619CF-E1BF-4785-8DDA-C3D45E1980A3}" presName="hierRoot4" presStyleCnt="0"/>
      <dgm:spPr/>
    </dgm:pt>
    <dgm:pt modelId="{BE67A96F-6969-43F1-8393-B1A336B68779}" type="pres">
      <dgm:prSet presAssocID="{6DF619CF-E1BF-4785-8DDA-C3D45E1980A3}" presName="composite4" presStyleCnt="0"/>
      <dgm:spPr/>
    </dgm:pt>
    <dgm:pt modelId="{43DC43E6-D909-4B24-BF37-9CB46226BEF1}" type="pres">
      <dgm:prSet presAssocID="{6DF619CF-E1BF-4785-8DDA-C3D45E1980A3}" presName="background4" presStyleLbl="node4" presStyleIdx="3" presStyleCnt="24"/>
      <dgm:spPr/>
    </dgm:pt>
    <dgm:pt modelId="{2D87D0BF-C450-479C-A371-72A72764325D}" type="pres">
      <dgm:prSet presAssocID="{6DF619CF-E1BF-4785-8DDA-C3D45E1980A3}" presName="text4" presStyleLbl="fgAcc4" presStyleIdx="3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5C521E6-AC78-422C-9F90-2D83A6C97664}" type="pres">
      <dgm:prSet presAssocID="{6DF619CF-E1BF-4785-8DDA-C3D45E1980A3}" presName="hierChild5" presStyleCnt="0"/>
      <dgm:spPr/>
    </dgm:pt>
    <dgm:pt modelId="{FE3613A9-73A5-4F75-A258-45BE053FA44A}" type="pres">
      <dgm:prSet presAssocID="{DD17B9C7-ADF0-4C8C-A86C-8F052213003F}" presName="Name23" presStyleLbl="parChTrans1D4" presStyleIdx="4" presStyleCnt="24"/>
      <dgm:spPr/>
      <dgm:t>
        <a:bodyPr/>
        <a:lstStyle/>
        <a:p>
          <a:endParaRPr lang="cs-CZ"/>
        </a:p>
      </dgm:t>
    </dgm:pt>
    <dgm:pt modelId="{BE4A2C97-E7C8-4CEC-A05C-843DDBEB3F3C}" type="pres">
      <dgm:prSet presAssocID="{74F898B3-C5A9-43F5-B150-4EEC5610D985}" presName="hierRoot4" presStyleCnt="0"/>
      <dgm:spPr/>
    </dgm:pt>
    <dgm:pt modelId="{7AEFC55E-6A09-488B-8AC2-FE1E3B5ABE7E}" type="pres">
      <dgm:prSet presAssocID="{74F898B3-C5A9-43F5-B150-4EEC5610D985}" presName="composite4" presStyleCnt="0"/>
      <dgm:spPr/>
    </dgm:pt>
    <dgm:pt modelId="{A01369E0-8F87-4F2E-8B0E-6B4D279E6999}" type="pres">
      <dgm:prSet presAssocID="{74F898B3-C5A9-43F5-B150-4EEC5610D985}" presName="background4" presStyleLbl="node4" presStyleIdx="4" presStyleCnt="24"/>
      <dgm:spPr/>
    </dgm:pt>
    <dgm:pt modelId="{8FB8DC72-DAF0-4E6D-B7BF-62CBDB24DC1D}" type="pres">
      <dgm:prSet presAssocID="{74F898B3-C5A9-43F5-B150-4EEC5610D985}" presName="text4" presStyleLbl="fgAcc4" presStyleIdx="4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68BB4A5-0757-4993-9C9B-5B717BB3E802}" type="pres">
      <dgm:prSet presAssocID="{74F898B3-C5A9-43F5-B150-4EEC5610D985}" presName="hierChild5" presStyleCnt="0"/>
      <dgm:spPr/>
    </dgm:pt>
    <dgm:pt modelId="{0A6A0DCB-A9B1-436C-94AE-8A7D65D0CDD8}" type="pres">
      <dgm:prSet presAssocID="{0E0BA6C9-FCE5-47A1-B384-33066657F290}" presName="Name23" presStyleLbl="parChTrans1D4" presStyleIdx="5" presStyleCnt="24"/>
      <dgm:spPr/>
      <dgm:t>
        <a:bodyPr/>
        <a:lstStyle/>
        <a:p>
          <a:endParaRPr lang="cs-CZ"/>
        </a:p>
      </dgm:t>
    </dgm:pt>
    <dgm:pt modelId="{4F7CC8BB-9EBB-40AE-BC0D-44C56771CDB2}" type="pres">
      <dgm:prSet presAssocID="{7474CBF7-4AAE-42CA-BD05-0D81AD9C1261}" presName="hierRoot4" presStyleCnt="0"/>
      <dgm:spPr/>
    </dgm:pt>
    <dgm:pt modelId="{4984011C-4134-4C47-B66F-3AB6F215712E}" type="pres">
      <dgm:prSet presAssocID="{7474CBF7-4AAE-42CA-BD05-0D81AD9C1261}" presName="composite4" presStyleCnt="0"/>
      <dgm:spPr/>
    </dgm:pt>
    <dgm:pt modelId="{D38528C2-C676-47D9-BC77-CAEB1480D738}" type="pres">
      <dgm:prSet presAssocID="{7474CBF7-4AAE-42CA-BD05-0D81AD9C1261}" presName="background4" presStyleLbl="node4" presStyleIdx="5" presStyleCnt="24"/>
      <dgm:spPr/>
    </dgm:pt>
    <dgm:pt modelId="{52DCB157-8755-4AC9-BA44-4A250E9272EF}" type="pres">
      <dgm:prSet presAssocID="{7474CBF7-4AAE-42CA-BD05-0D81AD9C1261}" presName="text4" presStyleLbl="fgAcc4" presStyleIdx="5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DEC3FA-61F8-4300-817A-85944786BF00}" type="pres">
      <dgm:prSet presAssocID="{7474CBF7-4AAE-42CA-BD05-0D81AD9C1261}" presName="hierChild5" presStyleCnt="0"/>
      <dgm:spPr/>
    </dgm:pt>
    <dgm:pt modelId="{248E3298-7CBA-4824-B75C-6D58048888D2}" type="pres">
      <dgm:prSet presAssocID="{DED6C70B-175B-4482-9FCD-002CA17E94DA}" presName="Name17" presStyleLbl="parChTrans1D3" presStyleIdx="1" presStyleCnt="4"/>
      <dgm:spPr/>
      <dgm:t>
        <a:bodyPr/>
        <a:lstStyle/>
        <a:p>
          <a:endParaRPr lang="cs-CZ"/>
        </a:p>
      </dgm:t>
    </dgm:pt>
    <dgm:pt modelId="{AC3AD974-271E-4385-A710-8CC6B1490D0D}" type="pres">
      <dgm:prSet presAssocID="{D4661189-2D81-4972-ADA1-07408A49E2E5}" presName="hierRoot3" presStyleCnt="0"/>
      <dgm:spPr/>
    </dgm:pt>
    <dgm:pt modelId="{BDBF116E-289B-4928-8526-8B9C2857172F}" type="pres">
      <dgm:prSet presAssocID="{D4661189-2D81-4972-ADA1-07408A49E2E5}" presName="composite3" presStyleCnt="0"/>
      <dgm:spPr/>
    </dgm:pt>
    <dgm:pt modelId="{7D68B868-B341-42BC-B7AD-4C797A94BC89}" type="pres">
      <dgm:prSet presAssocID="{D4661189-2D81-4972-ADA1-07408A49E2E5}" presName="background3" presStyleLbl="node3" presStyleIdx="1" presStyleCnt="4"/>
      <dgm:spPr/>
    </dgm:pt>
    <dgm:pt modelId="{CC6FD24B-2C50-40A0-BE6D-A57DC9942A7A}" type="pres">
      <dgm:prSet presAssocID="{D4661189-2D81-4972-ADA1-07408A49E2E5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59041F-E688-4A81-B383-D937BCD9E398}" type="pres">
      <dgm:prSet presAssocID="{D4661189-2D81-4972-ADA1-07408A49E2E5}" presName="hierChild4" presStyleCnt="0"/>
      <dgm:spPr/>
    </dgm:pt>
    <dgm:pt modelId="{E3F731E3-C760-4CC1-99F3-35370C35500D}" type="pres">
      <dgm:prSet presAssocID="{265103C4-97B1-4679-A029-AB23888ABBE0}" presName="Name23" presStyleLbl="parChTrans1D4" presStyleIdx="6" presStyleCnt="24"/>
      <dgm:spPr/>
      <dgm:t>
        <a:bodyPr/>
        <a:lstStyle/>
        <a:p>
          <a:endParaRPr lang="cs-CZ"/>
        </a:p>
      </dgm:t>
    </dgm:pt>
    <dgm:pt modelId="{5C43675A-8B17-4214-A328-046FEB736B79}" type="pres">
      <dgm:prSet presAssocID="{5202A8AA-1A55-44A4-B84C-F17CE99BB381}" presName="hierRoot4" presStyleCnt="0"/>
      <dgm:spPr/>
    </dgm:pt>
    <dgm:pt modelId="{AA11EE49-347F-4886-953F-41696C0D5C2C}" type="pres">
      <dgm:prSet presAssocID="{5202A8AA-1A55-44A4-B84C-F17CE99BB381}" presName="composite4" presStyleCnt="0"/>
      <dgm:spPr/>
    </dgm:pt>
    <dgm:pt modelId="{8D3035A5-51F3-4F08-B71B-2710494FF1F0}" type="pres">
      <dgm:prSet presAssocID="{5202A8AA-1A55-44A4-B84C-F17CE99BB381}" presName="background4" presStyleLbl="node4" presStyleIdx="6" presStyleCnt="24"/>
      <dgm:spPr/>
    </dgm:pt>
    <dgm:pt modelId="{8D8C273B-7009-4460-9E17-4B905D1A390F}" type="pres">
      <dgm:prSet presAssocID="{5202A8AA-1A55-44A4-B84C-F17CE99BB381}" presName="text4" presStyleLbl="fgAcc4" presStyleIdx="6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C353F8-8690-427B-9EFE-A6E76067756A}" type="pres">
      <dgm:prSet presAssocID="{5202A8AA-1A55-44A4-B84C-F17CE99BB381}" presName="hierChild5" presStyleCnt="0"/>
      <dgm:spPr/>
    </dgm:pt>
    <dgm:pt modelId="{C7006DA5-D75C-4F81-A4B8-38D605D9DEB7}" type="pres">
      <dgm:prSet presAssocID="{BBEB7451-6D32-4CC5-8B7C-9CB161FC5179}" presName="Name23" presStyleLbl="parChTrans1D4" presStyleIdx="7" presStyleCnt="24"/>
      <dgm:spPr/>
      <dgm:t>
        <a:bodyPr/>
        <a:lstStyle/>
        <a:p>
          <a:endParaRPr lang="cs-CZ"/>
        </a:p>
      </dgm:t>
    </dgm:pt>
    <dgm:pt modelId="{0E98C48B-4B54-4F00-A032-70BECA922D64}" type="pres">
      <dgm:prSet presAssocID="{FB137F26-C77A-4BCF-AF79-A45AB3B38BAE}" presName="hierRoot4" presStyleCnt="0"/>
      <dgm:spPr/>
    </dgm:pt>
    <dgm:pt modelId="{0952FFAA-30B2-461E-AC97-5AC9D15DD648}" type="pres">
      <dgm:prSet presAssocID="{FB137F26-C77A-4BCF-AF79-A45AB3B38BAE}" presName="composite4" presStyleCnt="0"/>
      <dgm:spPr/>
    </dgm:pt>
    <dgm:pt modelId="{FE3BBE24-C79F-4316-BFB6-033DADC38AFD}" type="pres">
      <dgm:prSet presAssocID="{FB137F26-C77A-4BCF-AF79-A45AB3B38BAE}" presName="background4" presStyleLbl="node4" presStyleIdx="7" presStyleCnt="24"/>
      <dgm:spPr/>
    </dgm:pt>
    <dgm:pt modelId="{52BFCEC4-28F4-4CDD-A88C-D18040F08F09}" type="pres">
      <dgm:prSet presAssocID="{FB137F26-C77A-4BCF-AF79-A45AB3B38BAE}" presName="text4" presStyleLbl="fgAcc4" presStyleIdx="7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6444E2C-58D2-4CAA-8A87-93D90097E045}" type="pres">
      <dgm:prSet presAssocID="{FB137F26-C77A-4BCF-AF79-A45AB3B38BAE}" presName="hierChild5" presStyleCnt="0"/>
      <dgm:spPr/>
    </dgm:pt>
    <dgm:pt modelId="{1BCFB9DB-D34D-459B-AA07-31E35A572FC5}" type="pres">
      <dgm:prSet presAssocID="{F01B79E6-F306-40AA-9DFD-D352CC807D71}" presName="Name23" presStyleLbl="parChTrans1D4" presStyleIdx="8" presStyleCnt="24"/>
      <dgm:spPr/>
      <dgm:t>
        <a:bodyPr/>
        <a:lstStyle/>
        <a:p>
          <a:endParaRPr lang="cs-CZ"/>
        </a:p>
      </dgm:t>
    </dgm:pt>
    <dgm:pt modelId="{3DE7169E-5FF3-4279-844B-81F50F07B74D}" type="pres">
      <dgm:prSet presAssocID="{04A7085F-00C7-4A32-A260-ECD049B448DC}" presName="hierRoot4" presStyleCnt="0"/>
      <dgm:spPr/>
    </dgm:pt>
    <dgm:pt modelId="{9FF40C15-6B42-4E5C-852C-19642B5F250A}" type="pres">
      <dgm:prSet presAssocID="{04A7085F-00C7-4A32-A260-ECD049B448DC}" presName="composite4" presStyleCnt="0"/>
      <dgm:spPr/>
    </dgm:pt>
    <dgm:pt modelId="{8390A707-D99A-47E2-9BCF-A13F14AA3C4E}" type="pres">
      <dgm:prSet presAssocID="{04A7085F-00C7-4A32-A260-ECD049B448DC}" presName="background4" presStyleLbl="node4" presStyleIdx="8" presStyleCnt="24"/>
      <dgm:spPr/>
    </dgm:pt>
    <dgm:pt modelId="{D4774868-5228-41C0-938B-511F8A948AC5}" type="pres">
      <dgm:prSet presAssocID="{04A7085F-00C7-4A32-A260-ECD049B448DC}" presName="text4" presStyleLbl="fgAcc4" presStyleIdx="8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6A22407-B62D-49EB-A2A6-EAE9992450E8}" type="pres">
      <dgm:prSet presAssocID="{04A7085F-00C7-4A32-A260-ECD049B448DC}" presName="hierChild5" presStyleCnt="0"/>
      <dgm:spPr/>
    </dgm:pt>
    <dgm:pt modelId="{FBA60245-0741-4053-A7A3-F4EA40BE5229}" type="pres">
      <dgm:prSet presAssocID="{9B57B44F-3644-4D4F-938B-E54EDBCC68EF}" presName="Name23" presStyleLbl="parChTrans1D4" presStyleIdx="9" presStyleCnt="24"/>
      <dgm:spPr/>
      <dgm:t>
        <a:bodyPr/>
        <a:lstStyle/>
        <a:p>
          <a:endParaRPr lang="cs-CZ"/>
        </a:p>
      </dgm:t>
    </dgm:pt>
    <dgm:pt modelId="{A3A70A2A-100F-4692-8BA0-2F3C47225356}" type="pres">
      <dgm:prSet presAssocID="{F0D13706-F219-4FE4-A105-856421485D6F}" presName="hierRoot4" presStyleCnt="0"/>
      <dgm:spPr/>
    </dgm:pt>
    <dgm:pt modelId="{C5949D32-6234-4DEE-B0AD-588E3DD91D00}" type="pres">
      <dgm:prSet presAssocID="{F0D13706-F219-4FE4-A105-856421485D6F}" presName="composite4" presStyleCnt="0"/>
      <dgm:spPr/>
    </dgm:pt>
    <dgm:pt modelId="{EF683BF4-B52D-4DC4-8742-A03F67613C5A}" type="pres">
      <dgm:prSet presAssocID="{F0D13706-F219-4FE4-A105-856421485D6F}" presName="background4" presStyleLbl="node4" presStyleIdx="9" presStyleCnt="24"/>
      <dgm:spPr/>
    </dgm:pt>
    <dgm:pt modelId="{AED33CB7-3AD8-4DC6-AFFA-AF83BE5A31DD}" type="pres">
      <dgm:prSet presAssocID="{F0D13706-F219-4FE4-A105-856421485D6F}" presName="text4" presStyleLbl="fgAcc4" presStyleIdx="9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58D1872-8A12-4A54-AFB3-A1508A3883DD}" type="pres">
      <dgm:prSet presAssocID="{F0D13706-F219-4FE4-A105-856421485D6F}" presName="hierChild5" presStyleCnt="0"/>
      <dgm:spPr/>
    </dgm:pt>
    <dgm:pt modelId="{4A0284D8-91FA-4E2F-A46D-FE5520C08252}" type="pres">
      <dgm:prSet presAssocID="{E8CA5B76-D6A7-4C98-9C88-873D28D1051C}" presName="Name23" presStyleLbl="parChTrans1D4" presStyleIdx="10" presStyleCnt="24"/>
      <dgm:spPr/>
      <dgm:t>
        <a:bodyPr/>
        <a:lstStyle/>
        <a:p>
          <a:endParaRPr lang="cs-CZ"/>
        </a:p>
      </dgm:t>
    </dgm:pt>
    <dgm:pt modelId="{DF122968-EAB1-46D8-A32D-1372F50EF01A}" type="pres">
      <dgm:prSet presAssocID="{C95F293B-DEA4-49C4-B39D-B2098A80A135}" presName="hierRoot4" presStyleCnt="0"/>
      <dgm:spPr/>
    </dgm:pt>
    <dgm:pt modelId="{5AA1A52F-5C60-4568-AA05-554FF9289CC9}" type="pres">
      <dgm:prSet presAssocID="{C95F293B-DEA4-49C4-B39D-B2098A80A135}" presName="composite4" presStyleCnt="0"/>
      <dgm:spPr/>
    </dgm:pt>
    <dgm:pt modelId="{91F03711-39CF-4C9D-8357-B603AFC81054}" type="pres">
      <dgm:prSet presAssocID="{C95F293B-DEA4-49C4-B39D-B2098A80A135}" presName="background4" presStyleLbl="node4" presStyleIdx="10" presStyleCnt="24"/>
      <dgm:spPr/>
    </dgm:pt>
    <dgm:pt modelId="{27F34604-1F14-405A-81C3-3B3AAF171DE1}" type="pres">
      <dgm:prSet presAssocID="{C95F293B-DEA4-49C4-B39D-B2098A80A135}" presName="text4" presStyleLbl="fgAcc4" presStyleIdx="10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BCA7D87-17BE-413F-9023-2BD4C054A741}" type="pres">
      <dgm:prSet presAssocID="{C95F293B-DEA4-49C4-B39D-B2098A80A135}" presName="hierChild5" presStyleCnt="0"/>
      <dgm:spPr/>
    </dgm:pt>
    <dgm:pt modelId="{15322DDE-BB44-4EDC-B4EB-19C4FC47556C}" type="pres">
      <dgm:prSet presAssocID="{B9C47C9C-96FC-478C-BAAD-230D82849325}" presName="Name23" presStyleLbl="parChTrans1D4" presStyleIdx="11" presStyleCnt="24"/>
      <dgm:spPr/>
      <dgm:t>
        <a:bodyPr/>
        <a:lstStyle/>
        <a:p>
          <a:endParaRPr lang="cs-CZ"/>
        </a:p>
      </dgm:t>
    </dgm:pt>
    <dgm:pt modelId="{A968B756-17E3-483D-BB0C-EC36555B8A27}" type="pres">
      <dgm:prSet presAssocID="{DF5F9793-8E2E-4625-AF8B-4342265A9B44}" presName="hierRoot4" presStyleCnt="0"/>
      <dgm:spPr/>
    </dgm:pt>
    <dgm:pt modelId="{FA67441B-0FD2-4574-B782-148D29B79365}" type="pres">
      <dgm:prSet presAssocID="{DF5F9793-8E2E-4625-AF8B-4342265A9B44}" presName="composite4" presStyleCnt="0"/>
      <dgm:spPr/>
    </dgm:pt>
    <dgm:pt modelId="{07D06E6E-82B5-4692-B36C-9B04E56E106D}" type="pres">
      <dgm:prSet presAssocID="{DF5F9793-8E2E-4625-AF8B-4342265A9B44}" presName="background4" presStyleLbl="node4" presStyleIdx="11" presStyleCnt="24"/>
      <dgm:spPr/>
    </dgm:pt>
    <dgm:pt modelId="{E1F72152-F9EE-433C-A552-E0C4C1E747BF}" type="pres">
      <dgm:prSet presAssocID="{DF5F9793-8E2E-4625-AF8B-4342265A9B44}" presName="text4" presStyleLbl="fgAcc4" presStyleIdx="11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054DE1F-BC09-42C6-9E19-8FA4EAB95AC3}" type="pres">
      <dgm:prSet presAssocID="{DF5F9793-8E2E-4625-AF8B-4342265A9B44}" presName="hierChild5" presStyleCnt="0"/>
      <dgm:spPr/>
    </dgm:pt>
    <dgm:pt modelId="{6B129183-7227-4AA7-9917-DD568395AA91}" type="pres">
      <dgm:prSet presAssocID="{8FE251BF-A7C8-4F95-BAA3-FC93403F0C94}" presName="Name10" presStyleLbl="parChTrans1D2" presStyleIdx="1" presStyleCnt="2"/>
      <dgm:spPr/>
      <dgm:t>
        <a:bodyPr/>
        <a:lstStyle/>
        <a:p>
          <a:endParaRPr lang="cs-CZ"/>
        </a:p>
      </dgm:t>
    </dgm:pt>
    <dgm:pt modelId="{51D442DF-955F-40D5-9956-F628603F6D58}" type="pres">
      <dgm:prSet presAssocID="{B49C1105-DB02-4059-B179-77F92D61ED56}" presName="hierRoot2" presStyleCnt="0"/>
      <dgm:spPr/>
    </dgm:pt>
    <dgm:pt modelId="{CC799D07-1326-4CCD-91BD-96BEE010475D}" type="pres">
      <dgm:prSet presAssocID="{B49C1105-DB02-4059-B179-77F92D61ED56}" presName="composite2" presStyleCnt="0"/>
      <dgm:spPr/>
    </dgm:pt>
    <dgm:pt modelId="{90903DFE-83DC-4B8F-945B-19A613E7DC08}" type="pres">
      <dgm:prSet presAssocID="{B49C1105-DB02-4059-B179-77F92D61ED56}" presName="background2" presStyleLbl="node2" presStyleIdx="1" presStyleCnt="2"/>
      <dgm:spPr/>
    </dgm:pt>
    <dgm:pt modelId="{138E0CD6-0604-4009-9F53-30A5A96DC029}" type="pres">
      <dgm:prSet presAssocID="{B49C1105-DB02-4059-B179-77F92D61ED56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CB15949-F3BB-4845-9331-419D98FF33FB}" type="pres">
      <dgm:prSet presAssocID="{B49C1105-DB02-4059-B179-77F92D61ED56}" presName="hierChild3" presStyleCnt="0"/>
      <dgm:spPr/>
    </dgm:pt>
    <dgm:pt modelId="{CA38A783-843B-4153-9F1D-CB98369A4D15}" type="pres">
      <dgm:prSet presAssocID="{D977087E-9581-4197-BCF6-A5B8F32AEE63}" presName="Name17" presStyleLbl="parChTrans1D3" presStyleIdx="2" presStyleCnt="4"/>
      <dgm:spPr/>
      <dgm:t>
        <a:bodyPr/>
        <a:lstStyle/>
        <a:p>
          <a:endParaRPr lang="cs-CZ"/>
        </a:p>
      </dgm:t>
    </dgm:pt>
    <dgm:pt modelId="{0E5F49A5-E2C5-48BD-B2D2-D6E24F30A4E7}" type="pres">
      <dgm:prSet presAssocID="{F238A157-A35B-47B9-93C0-6A9C86521DF7}" presName="hierRoot3" presStyleCnt="0"/>
      <dgm:spPr/>
    </dgm:pt>
    <dgm:pt modelId="{12B94D28-44F3-4ADB-B22C-B2ACFAF969EA}" type="pres">
      <dgm:prSet presAssocID="{F238A157-A35B-47B9-93C0-6A9C86521DF7}" presName="composite3" presStyleCnt="0"/>
      <dgm:spPr/>
    </dgm:pt>
    <dgm:pt modelId="{5B11DC35-9AD4-434D-BB74-20F0350BF69C}" type="pres">
      <dgm:prSet presAssocID="{F238A157-A35B-47B9-93C0-6A9C86521DF7}" presName="background3" presStyleLbl="node3" presStyleIdx="2" presStyleCnt="4"/>
      <dgm:spPr/>
    </dgm:pt>
    <dgm:pt modelId="{F4F0FE72-CA58-4090-B0C2-50515CDB3F01}" type="pres">
      <dgm:prSet presAssocID="{F238A157-A35B-47B9-93C0-6A9C86521DF7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55CBB2C-85DC-4EDD-802A-010905F41349}" type="pres">
      <dgm:prSet presAssocID="{F238A157-A35B-47B9-93C0-6A9C86521DF7}" presName="hierChild4" presStyleCnt="0"/>
      <dgm:spPr/>
    </dgm:pt>
    <dgm:pt modelId="{F0D358AE-56F3-464B-BEE4-43118C6424A1}" type="pres">
      <dgm:prSet presAssocID="{6E452854-7F45-402C-A384-A706EE7BFA22}" presName="Name23" presStyleLbl="parChTrans1D4" presStyleIdx="12" presStyleCnt="24"/>
      <dgm:spPr/>
      <dgm:t>
        <a:bodyPr/>
        <a:lstStyle/>
        <a:p>
          <a:endParaRPr lang="cs-CZ"/>
        </a:p>
      </dgm:t>
    </dgm:pt>
    <dgm:pt modelId="{77F1C072-7165-491E-8FA8-2E1D95BC06FA}" type="pres">
      <dgm:prSet presAssocID="{45442FAF-5088-4279-A27B-3957EE9734AF}" presName="hierRoot4" presStyleCnt="0"/>
      <dgm:spPr/>
    </dgm:pt>
    <dgm:pt modelId="{444369E0-D1FE-40AD-93DB-AA165C1CAEFB}" type="pres">
      <dgm:prSet presAssocID="{45442FAF-5088-4279-A27B-3957EE9734AF}" presName="composite4" presStyleCnt="0"/>
      <dgm:spPr/>
    </dgm:pt>
    <dgm:pt modelId="{C5EEF559-B416-48E6-B0A4-B22079297CD8}" type="pres">
      <dgm:prSet presAssocID="{45442FAF-5088-4279-A27B-3957EE9734AF}" presName="background4" presStyleLbl="node4" presStyleIdx="12" presStyleCnt="24"/>
      <dgm:spPr/>
    </dgm:pt>
    <dgm:pt modelId="{7D3487EC-B327-48C5-9458-76EA939A2811}" type="pres">
      <dgm:prSet presAssocID="{45442FAF-5088-4279-A27B-3957EE9734AF}" presName="text4" presStyleLbl="fgAcc4" presStyleIdx="12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87A8E23-2278-46CD-B8CD-9ED87D2BCF7D}" type="pres">
      <dgm:prSet presAssocID="{45442FAF-5088-4279-A27B-3957EE9734AF}" presName="hierChild5" presStyleCnt="0"/>
      <dgm:spPr/>
    </dgm:pt>
    <dgm:pt modelId="{36BF401D-4EDB-41B9-B136-B24A7E9BC350}" type="pres">
      <dgm:prSet presAssocID="{149B08DA-1FFD-4997-B0AC-0D78BA89E287}" presName="Name23" presStyleLbl="parChTrans1D4" presStyleIdx="13" presStyleCnt="24"/>
      <dgm:spPr/>
      <dgm:t>
        <a:bodyPr/>
        <a:lstStyle/>
        <a:p>
          <a:endParaRPr lang="cs-CZ"/>
        </a:p>
      </dgm:t>
    </dgm:pt>
    <dgm:pt modelId="{7641F469-3349-4BBE-A072-2BE54A14099C}" type="pres">
      <dgm:prSet presAssocID="{6C5B97B7-4896-416D-984B-30275CC463CC}" presName="hierRoot4" presStyleCnt="0"/>
      <dgm:spPr/>
    </dgm:pt>
    <dgm:pt modelId="{21A38346-4365-4E69-91E9-82ADB7764C1C}" type="pres">
      <dgm:prSet presAssocID="{6C5B97B7-4896-416D-984B-30275CC463CC}" presName="composite4" presStyleCnt="0"/>
      <dgm:spPr/>
    </dgm:pt>
    <dgm:pt modelId="{9176B023-2928-498D-B07B-E2425D6B7527}" type="pres">
      <dgm:prSet presAssocID="{6C5B97B7-4896-416D-984B-30275CC463CC}" presName="background4" presStyleLbl="node4" presStyleIdx="13" presStyleCnt="24"/>
      <dgm:spPr/>
    </dgm:pt>
    <dgm:pt modelId="{C50E56E3-0C30-4743-AAF9-7A694AAE0C46}" type="pres">
      <dgm:prSet presAssocID="{6C5B97B7-4896-416D-984B-30275CC463CC}" presName="text4" presStyleLbl="fgAcc4" presStyleIdx="13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8F9D0A8-194C-46D8-80AB-F3FF708CDC4B}" type="pres">
      <dgm:prSet presAssocID="{6C5B97B7-4896-416D-984B-30275CC463CC}" presName="hierChild5" presStyleCnt="0"/>
      <dgm:spPr/>
    </dgm:pt>
    <dgm:pt modelId="{35F8813A-9B75-4C8A-B8B9-630994D1B8D2}" type="pres">
      <dgm:prSet presAssocID="{A1F2950C-7ACD-4D6C-A2C1-4C55B378FC1D}" presName="Name23" presStyleLbl="parChTrans1D4" presStyleIdx="14" presStyleCnt="24"/>
      <dgm:spPr/>
      <dgm:t>
        <a:bodyPr/>
        <a:lstStyle/>
        <a:p>
          <a:endParaRPr lang="cs-CZ"/>
        </a:p>
      </dgm:t>
    </dgm:pt>
    <dgm:pt modelId="{E5C6CD31-6233-48D3-9E0D-D6D23BAF628D}" type="pres">
      <dgm:prSet presAssocID="{BABFEE33-6C5F-4F06-8B9B-E5B6C76DE0AE}" presName="hierRoot4" presStyleCnt="0"/>
      <dgm:spPr/>
    </dgm:pt>
    <dgm:pt modelId="{5D3C39E1-AD12-42AC-9201-89F3A97AF068}" type="pres">
      <dgm:prSet presAssocID="{BABFEE33-6C5F-4F06-8B9B-E5B6C76DE0AE}" presName="composite4" presStyleCnt="0"/>
      <dgm:spPr/>
    </dgm:pt>
    <dgm:pt modelId="{5C80D55D-C57E-4F50-B991-6E0E0C95120E}" type="pres">
      <dgm:prSet presAssocID="{BABFEE33-6C5F-4F06-8B9B-E5B6C76DE0AE}" presName="background4" presStyleLbl="node4" presStyleIdx="14" presStyleCnt="24"/>
      <dgm:spPr/>
    </dgm:pt>
    <dgm:pt modelId="{8E52A926-D6A0-49A0-94C2-EBFC6E59EDF4}" type="pres">
      <dgm:prSet presAssocID="{BABFEE33-6C5F-4F06-8B9B-E5B6C76DE0AE}" presName="text4" presStyleLbl="fgAcc4" presStyleIdx="14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533038-CDD8-4FEB-9C01-98D6E40812C6}" type="pres">
      <dgm:prSet presAssocID="{BABFEE33-6C5F-4F06-8B9B-E5B6C76DE0AE}" presName="hierChild5" presStyleCnt="0"/>
      <dgm:spPr/>
    </dgm:pt>
    <dgm:pt modelId="{03C00EDB-C2F6-40F0-806B-922ED4E48336}" type="pres">
      <dgm:prSet presAssocID="{FD5E038D-C4A3-43BD-8776-5071B2192A19}" presName="Name23" presStyleLbl="parChTrans1D4" presStyleIdx="15" presStyleCnt="24"/>
      <dgm:spPr/>
      <dgm:t>
        <a:bodyPr/>
        <a:lstStyle/>
        <a:p>
          <a:endParaRPr lang="cs-CZ"/>
        </a:p>
      </dgm:t>
    </dgm:pt>
    <dgm:pt modelId="{B5F7BB0C-CF4B-4F20-95BC-124BAF6BC78C}" type="pres">
      <dgm:prSet presAssocID="{BCBB9854-1B21-44E4-A571-E8B25D97CB4C}" presName="hierRoot4" presStyleCnt="0"/>
      <dgm:spPr/>
    </dgm:pt>
    <dgm:pt modelId="{C63EA899-84E8-4A35-BA4F-55AA0E5AA618}" type="pres">
      <dgm:prSet presAssocID="{BCBB9854-1B21-44E4-A571-E8B25D97CB4C}" presName="composite4" presStyleCnt="0"/>
      <dgm:spPr/>
    </dgm:pt>
    <dgm:pt modelId="{E8791D9D-BCCE-43C8-A8E3-37EF6187C9BF}" type="pres">
      <dgm:prSet presAssocID="{BCBB9854-1B21-44E4-A571-E8B25D97CB4C}" presName="background4" presStyleLbl="node4" presStyleIdx="15" presStyleCnt="24"/>
      <dgm:spPr/>
    </dgm:pt>
    <dgm:pt modelId="{E572125D-B918-4A15-BC7F-DE25061BF7CD}" type="pres">
      <dgm:prSet presAssocID="{BCBB9854-1B21-44E4-A571-E8B25D97CB4C}" presName="text4" presStyleLbl="fgAcc4" presStyleIdx="15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82B867C-7201-466A-9520-C8635FD701E8}" type="pres">
      <dgm:prSet presAssocID="{BCBB9854-1B21-44E4-A571-E8B25D97CB4C}" presName="hierChild5" presStyleCnt="0"/>
      <dgm:spPr/>
    </dgm:pt>
    <dgm:pt modelId="{9A1D8F34-352D-4146-AE35-9D53DDF7FF14}" type="pres">
      <dgm:prSet presAssocID="{E623E2E7-7A45-4D7D-8A63-DE238E2CFE22}" presName="Name23" presStyleLbl="parChTrans1D4" presStyleIdx="16" presStyleCnt="24"/>
      <dgm:spPr/>
      <dgm:t>
        <a:bodyPr/>
        <a:lstStyle/>
        <a:p>
          <a:endParaRPr lang="cs-CZ"/>
        </a:p>
      </dgm:t>
    </dgm:pt>
    <dgm:pt modelId="{E3C3E0A9-3A62-492D-B93A-AE0A14618F32}" type="pres">
      <dgm:prSet presAssocID="{C95AE332-3F27-4A97-B412-3F8A2DF4C148}" presName="hierRoot4" presStyleCnt="0"/>
      <dgm:spPr/>
    </dgm:pt>
    <dgm:pt modelId="{A1E8FDB6-6259-4975-A78B-B2BC650D9E6B}" type="pres">
      <dgm:prSet presAssocID="{C95AE332-3F27-4A97-B412-3F8A2DF4C148}" presName="composite4" presStyleCnt="0"/>
      <dgm:spPr/>
    </dgm:pt>
    <dgm:pt modelId="{87525574-A844-4DEF-B8C3-4A155FC42CA4}" type="pres">
      <dgm:prSet presAssocID="{C95AE332-3F27-4A97-B412-3F8A2DF4C148}" presName="background4" presStyleLbl="node4" presStyleIdx="16" presStyleCnt="24"/>
      <dgm:spPr/>
    </dgm:pt>
    <dgm:pt modelId="{C608C721-C0C3-40F3-9A1F-8790574422D9}" type="pres">
      <dgm:prSet presAssocID="{C95AE332-3F27-4A97-B412-3F8A2DF4C148}" presName="text4" presStyleLbl="fgAcc4" presStyleIdx="16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2B369CB-C1E8-404F-BFDF-133928392A5C}" type="pres">
      <dgm:prSet presAssocID="{C95AE332-3F27-4A97-B412-3F8A2DF4C148}" presName="hierChild5" presStyleCnt="0"/>
      <dgm:spPr/>
    </dgm:pt>
    <dgm:pt modelId="{F58222F9-31D0-413A-B7E9-22C814AAAA1E}" type="pres">
      <dgm:prSet presAssocID="{81CEE30E-80F7-43BE-AC79-D3A5DD1FA333}" presName="Name23" presStyleLbl="parChTrans1D4" presStyleIdx="17" presStyleCnt="24"/>
      <dgm:spPr/>
      <dgm:t>
        <a:bodyPr/>
        <a:lstStyle/>
        <a:p>
          <a:endParaRPr lang="cs-CZ"/>
        </a:p>
      </dgm:t>
    </dgm:pt>
    <dgm:pt modelId="{DA7596AB-15E3-4C4C-B9A4-0434D69AA962}" type="pres">
      <dgm:prSet presAssocID="{7BC29012-3C91-40E7-BB92-8F74D8799964}" presName="hierRoot4" presStyleCnt="0"/>
      <dgm:spPr/>
    </dgm:pt>
    <dgm:pt modelId="{E92199AD-3358-4E87-811D-8C5FFC29337D}" type="pres">
      <dgm:prSet presAssocID="{7BC29012-3C91-40E7-BB92-8F74D8799964}" presName="composite4" presStyleCnt="0"/>
      <dgm:spPr/>
    </dgm:pt>
    <dgm:pt modelId="{0359DAFA-EEA6-4E2F-B3AF-5271D27FC25F}" type="pres">
      <dgm:prSet presAssocID="{7BC29012-3C91-40E7-BB92-8F74D8799964}" presName="background4" presStyleLbl="node4" presStyleIdx="17" presStyleCnt="24"/>
      <dgm:spPr/>
    </dgm:pt>
    <dgm:pt modelId="{2BB73ED5-1F48-4BA6-A277-405EE664CD0C}" type="pres">
      <dgm:prSet presAssocID="{7BC29012-3C91-40E7-BB92-8F74D8799964}" presName="text4" presStyleLbl="fgAcc4" presStyleIdx="17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738BEA-CA52-4EAE-98F1-974256923BE0}" type="pres">
      <dgm:prSet presAssocID="{7BC29012-3C91-40E7-BB92-8F74D8799964}" presName="hierChild5" presStyleCnt="0"/>
      <dgm:spPr/>
    </dgm:pt>
    <dgm:pt modelId="{B5388B01-E752-4C83-8BCF-C3A0011D66C7}" type="pres">
      <dgm:prSet presAssocID="{4BEE6F42-FB66-4704-B7D2-14D033BD4CA1}" presName="Name17" presStyleLbl="parChTrans1D3" presStyleIdx="3" presStyleCnt="4"/>
      <dgm:spPr/>
      <dgm:t>
        <a:bodyPr/>
        <a:lstStyle/>
        <a:p>
          <a:endParaRPr lang="cs-CZ"/>
        </a:p>
      </dgm:t>
    </dgm:pt>
    <dgm:pt modelId="{4B6D9B80-A069-4A5C-BC2E-07A943AFDE1D}" type="pres">
      <dgm:prSet presAssocID="{754DA8C1-7E39-4320-9DF5-09F01478C853}" presName="hierRoot3" presStyleCnt="0"/>
      <dgm:spPr/>
    </dgm:pt>
    <dgm:pt modelId="{859C5F52-5901-4464-9504-474BF69756F4}" type="pres">
      <dgm:prSet presAssocID="{754DA8C1-7E39-4320-9DF5-09F01478C853}" presName="composite3" presStyleCnt="0"/>
      <dgm:spPr/>
    </dgm:pt>
    <dgm:pt modelId="{26BB8768-BF81-4FD8-BAAC-9F31EAB9BEA9}" type="pres">
      <dgm:prSet presAssocID="{754DA8C1-7E39-4320-9DF5-09F01478C853}" presName="background3" presStyleLbl="node3" presStyleIdx="3" presStyleCnt="4"/>
      <dgm:spPr/>
    </dgm:pt>
    <dgm:pt modelId="{C3A1B484-6BBE-4885-AD18-E1B164CD32B4}" type="pres">
      <dgm:prSet presAssocID="{754DA8C1-7E39-4320-9DF5-09F01478C853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237587-9072-45F3-8777-0C4BAB37D4AE}" type="pres">
      <dgm:prSet presAssocID="{754DA8C1-7E39-4320-9DF5-09F01478C853}" presName="hierChild4" presStyleCnt="0"/>
      <dgm:spPr/>
    </dgm:pt>
    <dgm:pt modelId="{AA7D246E-FBB4-4F0F-B596-785EEFCB95C5}" type="pres">
      <dgm:prSet presAssocID="{842EE993-6262-4B3A-A03F-A5419B071B0D}" presName="Name23" presStyleLbl="parChTrans1D4" presStyleIdx="18" presStyleCnt="24"/>
      <dgm:spPr/>
      <dgm:t>
        <a:bodyPr/>
        <a:lstStyle/>
        <a:p>
          <a:endParaRPr lang="cs-CZ"/>
        </a:p>
      </dgm:t>
    </dgm:pt>
    <dgm:pt modelId="{7C98A23B-8C0B-41C0-86FF-CA6FDC5F952D}" type="pres">
      <dgm:prSet presAssocID="{3B43472C-A508-4453-9C51-79765C6B926D}" presName="hierRoot4" presStyleCnt="0"/>
      <dgm:spPr/>
    </dgm:pt>
    <dgm:pt modelId="{8BDF2AA5-3358-4594-98A5-C363B1B428F1}" type="pres">
      <dgm:prSet presAssocID="{3B43472C-A508-4453-9C51-79765C6B926D}" presName="composite4" presStyleCnt="0"/>
      <dgm:spPr/>
    </dgm:pt>
    <dgm:pt modelId="{7431EAD2-5D49-4973-B7E5-ACDD452C9F87}" type="pres">
      <dgm:prSet presAssocID="{3B43472C-A508-4453-9C51-79765C6B926D}" presName="background4" presStyleLbl="node4" presStyleIdx="18" presStyleCnt="24"/>
      <dgm:spPr/>
    </dgm:pt>
    <dgm:pt modelId="{D78EA63D-5AEC-4C71-A6B6-BD1D618FB7C6}" type="pres">
      <dgm:prSet presAssocID="{3B43472C-A508-4453-9C51-79765C6B926D}" presName="text4" presStyleLbl="fgAcc4" presStyleIdx="18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7B7EA3-8F83-43D7-B210-D87F1E774D95}" type="pres">
      <dgm:prSet presAssocID="{3B43472C-A508-4453-9C51-79765C6B926D}" presName="hierChild5" presStyleCnt="0"/>
      <dgm:spPr/>
    </dgm:pt>
    <dgm:pt modelId="{5D219AA6-DE2B-4753-B0EE-EA0A66D0A371}" type="pres">
      <dgm:prSet presAssocID="{4F1EA3D4-2053-4742-B0BB-89E531CAD2B0}" presName="Name23" presStyleLbl="parChTrans1D4" presStyleIdx="19" presStyleCnt="24"/>
      <dgm:spPr/>
      <dgm:t>
        <a:bodyPr/>
        <a:lstStyle/>
        <a:p>
          <a:endParaRPr lang="cs-CZ"/>
        </a:p>
      </dgm:t>
    </dgm:pt>
    <dgm:pt modelId="{BEEB77AF-EA4E-40AD-8E57-67858BF3D1F6}" type="pres">
      <dgm:prSet presAssocID="{44253E42-E4BE-4953-8706-AA6E354BA592}" presName="hierRoot4" presStyleCnt="0"/>
      <dgm:spPr/>
    </dgm:pt>
    <dgm:pt modelId="{7BB2E459-4648-42B7-9CFF-A55C0C59702B}" type="pres">
      <dgm:prSet presAssocID="{44253E42-E4BE-4953-8706-AA6E354BA592}" presName="composite4" presStyleCnt="0"/>
      <dgm:spPr/>
    </dgm:pt>
    <dgm:pt modelId="{A9B2AB8D-012E-47BE-BFEC-DDE1EBD6F826}" type="pres">
      <dgm:prSet presAssocID="{44253E42-E4BE-4953-8706-AA6E354BA592}" presName="background4" presStyleLbl="node4" presStyleIdx="19" presStyleCnt="24"/>
      <dgm:spPr/>
    </dgm:pt>
    <dgm:pt modelId="{97189725-A0B1-46E3-A901-E4EC054700C0}" type="pres">
      <dgm:prSet presAssocID="{44253E42-E4BE-4953-8706-AA6E354BA592}" presName="text4" presStyleLbl="fgAcc4" presStyleIdx="19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CD533E8-65E3-4A7E-A6BC-65C40B5E82E6}" type="pres">
      <dgm:prSet presAssocID="{44253E42-E4BE-4953-8706-AA6E354BA592}" presName="hierChild5" presStyleCnt="0"/>
      <dgm:spPr/>
    </dgm:pt>
    <dgm:pt modelId="{27FCECBB-68AB-43C3-853D-3C45FA1D811E}" type="pres">
      <dgm:prSet presAssocID="{A417AE6E-A103-4285-A032-1B55005FE6A1}" presName="Name23" presStyleLbl="parChTrans1D4" presStyleIdx="20" presStyleCnt="24"/>
      <dgm:spPr/>
      <dgm:t>
        <a:bodyPr/>
        <a:lstStyle/>
        <a:p>
          <a:endParaRPr lang="cs-CZ"/>
        </a:p>
      </dgm:t>
    </dgm:pt>
    <dgm:pt modelId="{1B573A73-F4E9-40A7-9641-7E43F50F7A00}" type="pres">
      <dgm:prSet presAssocID="{6C057AFB-5CEA-4341-AE32-D2D496FCF76F}" presName="hierRoot4" presStyleCnt="0"/>
      <dgm:spPr/>
    </dgm:pt>
    <dgm:pt modelId="{076FD3ED-3908-4FCD-9142-236CFCFBE34F}" type="pres">
      <dgm:prSet presAssocID="{6C057AFB-5CEA-4341-AE32-D2D496FCF76F}" presName="composite4" presStyleCnt="0"/>
      <dgm:spPr/>
    </dgm:pt>
    <dgm:pt modelId="{CD821104-80F7-4FC1-86E3-55B90B15A50A}" type="pres">
      <dgm:prSet presAssocID="{6C057AFB-5CEA-4341-AE32-D2D496FCF76F}" presName="background4" presStyleLbl="node4" presStyleIdx="20" presStyleCnt="24"/>
      <dgm:spPr/>
    </dgm:pt>
    <dgm:pt modelId="{A98BD33F-2568-435B-BC03-6D670BF3165B}" type="pres">
      <dgm:prSet presAssocID="{6C057AFB-5CEA-4341-AE32-D2D496FCF76F}" presName="text4" presStyleLbl="fgAcc4" presStyleIdx="20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CD12C5-0397-4FEA-B45A-86588388DCA1}" type="pres">
      <dgm:prSet presAssocID="{6C057AFB-5CEA-4341-AE32-D2D496FCF76F}" presName="hierChild5" presStyleCnt="0"/>
      <dgm:spPr/>
    </dgm:pt>
    <dgm:pt modelId="{65C10F56-628F-45FC-9E3D-8D130BB664BA}" type="pres">
      <dgm:prSet presAssocID="{2B5B1899-8676-4180-AC6A-BDBD60D0C802}" presName="Name23" presStyleLbl="parChTrans1D4" presStyleIdx="21" presStyleCnt="24"/>
      <dgm:spPr/>
      <dgm:t>
        <a:bodyPr/>
        <a:lstStyle/>
        <a:p>
          <a:endParaRPr lang="cs-CZ"/>
        </a:p>
      </dgm:t>
    </dgm:pt>
    <dgm:pt modelId="{154ADC4D-E11A-42E7-889C-DBF3C0206198}" type="pres">
      <dgm:prSet presAssocID="{AF4E8883-53D0-4C95-B22E-E9E197F5981D}" presName="hierRoot4" presStyleCnt="0"/>
      <dgm:spPr/>
    </dgm:pt>
    <dgm:pt modelId="{B13037B4-3E79-4FEB-99C8-C0DA5A8373C6}" type="pres">
      <dgm:prSet presAssocID="{AF4E8883-53D0-4C95-B22E-E9E197F5981D}" presName="composite4" presStyleCnt="0"/>
      <dgm:spPr/>
    </dgm:pt>
    <dgm:pt modelId="{4C27BB56-846F-44AF-A138-292AFA608B97}" type="pres">
      <dgm:prSet presAssocID="{AF4E8883-53D0-4C95-B22E-E9E197F5981D}" presName="background4" presStyleLbl="node4" presStyleIdx="21" presStyleCnt="24"/>
      <dgm:spPr/>
    </dgm:pt>
    <dgm:pt modelId="{34BFF60B-5705-4C5F-B3F4-9613B6923B92}" type="pres">
      <dgm:prSet presAssocID="{AF4E8883-53D0-4C95-B22E-E9E197F5981D}" presName="text4" presStyleLbl="fgAcc4" presStyleIdx="21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FDD3488-9488-4ED3-B43B-E649DDAF255F}" type="pres">
      <dgm:prSet presAssocID="{AF4E8883-53D0-4C95-B22E-E9E197F5981D}" presName="hierChild5" presStyleCnt="0"/>
      <dgm:spPr/>
    </dgm:pt>
    <dgm:pt modelId="{58E4EA7E-B817-49E3-B52B-2DBD92074CE5}" type="pres">
      <dgm:prSet presAssocID="{DF61D150-62FC-487E-B5C8-C91CAD7DDC72}" presName="Name23" presStyleLbl="parChTrans1D4" presStyleIdx="22" presStyleCnt="24"/>
      <dgm:spPr/>
      <dgm:t>
        <a:bodyPr/>
        <a:lstStyle/>
        <a:p>
          <a:endParaRPr lang="cs-CZ"/>
        </a:p>
      </dgm:t>
    </dgm:pt>
    <dgm:pt modelId="{2B3987D7-949D-4218-9125-43CC1AF1410C}" type="pres">
      <dgm:prSet presAssocID="{F73E255C-03C5-488C-AA7C-879826C61BE2}" presName="hierRoot4" presStyleCnt="0"/>
      <dgm:spPr/>
    </dgm:pt>
    <dgm:pt modelId="{6096F86C-3026-400B-8499-8F6D0863B770}" type="pres">
      <dgm:prSet presAssocID="{F73E255C-03C5-488C-AA7C-879826C61BE2}" presName="composite4" presStyleCnt="0"/>
      <dgm:spPr/>
    </dgm:pt>
    <dgm:pt modelId="{912BF5AE-782D-486A-8165-762B062DF3AB}" type="pres">
      <dgm:prSet presAssocID="{F73E255C-03C5-488C-AA7C-879826C61BE2}" presName="background4" presStyleLbl="node4" presStyleIdx="22" presStyleCnt="24"/>
      <dgm:spPr/>
    </dgm:pt>
    <dgm:pt modelId="{C5F21A0E-07D6-41A5-A518-3613D0969AC8}" type="pres">
      <dgm:prSet presAssocID="{F73E255C-03C5-488C-AA7C-879826C61BE2}" presName="text4" presStyleLbl="fgAcc4" presStyleIdx="22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CF8372E-2F08-4D5F-B5B0-968A9F088898}" type="pres">
      <dgm:prSet presAssocID="{F73E255C-03C5-488C-AA7C-879826C61BE2}" presName="hierChild5" presStyleCnt="0"/>
      <dgm:spPr/>
    </dgm:pt>
    <dgm:pt modelId="{A4031CDB-F0DE-429D-8285-B749C26C61B6}" type="pres">
      <dgm:prSet presAssocID="{5B5C3990-9A50-4120-851D-CCA072E6315A}" presName="Name23" presStyleLbl="parChTrans1D4" presStyleIdx="23" presStyleCnt="24"/>
      <dgm:spPr/>
      <dgm:t>
        <a:bodyPr/>
        <a:lstStyle/>
        <a:p>
          <a:endParaRPr lang="cs-CZ"/>
        </a:p>
      </dgm:t>
    </dgm:pt>
    <dgm:pt modelId="{93FE5276-E3E2-4600-B92B-ABE9EBBF81B0}" type="pres">
      <dgm:prSet presAssocID="{D83E59FB-F0E7-4C62-80D6-C5732B3145CB}" presName="hierRoot4" presStyleCnt="0"/>
      <dgm:spPr/>
    </dgm:pt>
    <dgm:pt modelId="{8EF71787-0E75-4796-B539-B8672D898347}" type="pres">
      <dgm:prSet presAssocID="{D83E59FB-F0E7-4C62-80D6-C5732B3145CB}" presName="composite4" presStyleCnt="0"/>
      <dgm:spPr/>
    </dgm:pt>
    <dgm:pt modelId="{F56C11DC-87E6-494A-900D-3F659A89900A}" type="pres">
      <dgm:prSet presAssocID="{D83E59FB-F0E7-4C62-80D6-C5732B3145CB}" presName="background4" presStyleLbl="node4" presStyleIdx="23" presStyleCnt="24"/>
      <dgm:spPr/>
    </dgm:pt>
    <dgm:pt modelId="{A450779F-83B0-4485-AFDA-CDD4AF3D6CFC}" type="pres">
      <dgm:prSet presAssocID="{D83E59FB-F0E7-4C62-80D6-C5732B3145CB}" presName="text4" presStyleLbl="fgAcc4" presStyleIdx="23" presStyleCnt="2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506CC32-719B-4311-A5B6-F739257DF8D9}" type="pres">
      <dgm:prSet presAssocID="{D83E59FB-F0E7-4C62-80D6-C5732B3145CB}" presName="hierChild5" presStyleCnt="0"/>
      <dgm:spPr/>
    </dgm:pt>
  </dgm:ptLst>
  <dgm:cxnLst>
    <dgm:cxn modelId="{03DDD8E6-A66D-4ADC-AD3B-4DAE7539522E}" srcId="{BCBB9854-1B21-44E4-A571-E8B25D97CB4C}" destId="{C95AE332-3F27-4A97-B412-3F8A2DF4C148}" srcOrd="0" destOrd="0" parTransId="{E623E2E7-7A45-4D7D-8A63-DE238E2CFE22}" sibTransId="{DF37D9FA-9C53-4DC5-AF62-FA47416169A6}"/>
    <dgm:cxn modelId="{CA26F48E-B7BE-4136-9B4E-B6285E6664B9}" type="presOf" srcId="{45442FAF-5088-4279-A27B-3957EE9734AF}" destId="{7D3487EC-B327-48C5-9458-76EA939A2811}" srcOrd="0" destOrd="0" presId="urn:microsoft.com/office/officeart/2005/8/layout/hierarchy1"/>
    <dgm:cxn modelId="{02494D8A-B5CD-44F3-BC4F-A6B318F3DA48}" srcId="{45442FAF-5088-4279-A27B-3957EE9734AF}" destId="{BABFEE33-6C5F-4F06-8B9B-E5B6C76DE0AE}" srcOrd="1" destOrd="0" parTransId="{A1F2950C-7ACD-4D6C-A2C1-4C55B378FC1D}" sibTransId="{1950BC8A-1E4E-4C62-9177-255C7F3F08E7}"/>
    <dgm:cxn modelId="{AFC81505-93B3-4564-82E1-40B62EC9CD04}" type="presOf" srcId="{DF61D150-62FC-487E-B5C8-C91CAD7DDC72}" destId="{58E4EA7E-B817-49E3-B52B-2DBD92074CE5}" srcOrd="0" destOrd="0" presId="urn:microsoft.com/office/officeart/2005/8/layout/hierarchy1"/>
    <dgm:cxn modelId="{A4FBA839-FBD7-42DB-8475-8ED07EFEDB53}" type="presOf" srcId="{BCBB9854-1B21-44E4-A571-E8B25D97CB4C}" destId="{E572125D-B918-4A15-BC7F-DE25061BF7CD}" srcOrd="0" destOrd="0" presId="urn:microsoft.com/office/officeart/2005/8/layout/hierarchy1"/>
    <dgm:cxn modelId="{5C51CFB3-B841-4244-946C-244DB63F471D}" srcId="{AF4E8883-53D0-4C95-B22E-E9E197F5981D}" destId="{F73E255C-03C5-488C-AA7C-879826C61BE2}" srcOrd="0" destOrd="0" parTransId="{DF61D150-62FC-487E-B5C8-C91CAD7DDC72}" sibTransId="{93F4CF6C-7272-4452-8E0F-0E971B52D5F1}"/>
    <dgm:cxn modelId="{FBE58CE6-E71E-4A77-9E36-9F5290D8FB4D}" srcId="{F238A157-A35B-47B9-93C0-6A9C86521DF7}" destId="{BCBB9854-1B21-44E4-A571-E8B25D97CB4C}" srcOrd="1" destOrd="0" parTransId="{FD5E038D-C4A3-43BD-8776-5071B2192A19}" sibTransId="{551FCEC8-27B1-4EE0-ACB0-A64BFB360387}"/>
    <dgm:cxn modelId="{5ED7EFAA-B47D-492B-9CA6-2A70F101BD0D}" srcId="{754DA8C1-7E39-4320-9DF5-09F01478C853}" destId="{3B43472C-A508-4453-9C51-79765C6B926D}" srcOrd="0" destOrd="0" parTransId="{842EE993-6262-4B3A-A03F-A5419B071B0D}" sibTransId="{F764CC66-FE7C-456C-8F3A-9B1D28929443}"/>
    <dgm:cxn modelId="{ADAF5B53-E7F4-4D8C-910E-BC077203F253}" type="presOf" srcId="{7474CBF7-4AAE-42CA-BD05-0D81AD9C1261}" destId="{52DCB157-8755-4AC9-BA44-4A250E9272EF}" srcOrd="0" destOrd="0" presId="urn:microsoft.com/office/officeart/2005/8/layout/hierarchy1"/>
    <dgm:cxn modelId="{B853643E-150A-4823-AECE-43FF00A3624F}" srcId="{38AD4958-EAE0-4420-9447-DA94E21F66A9}" destId="{6DF619CF-E1BF-4785-8DDA-C3D45E1980A3}" srcOrd="1" destOrd="0" parTransId="{7201D460-5DC8-4F2B-8E5B-163003CF242D}" sibTransId="{82FE1FC8-9EC9-4F3B-9114-E44F826E2BC5}"/>
    <dgm:cxn modelId="{513BAF8A-8BAB-4439-ADC0-E3833794C9D5}" srcId="{3B43472C-A508-4453-9C51-79765C6B926D}" destId="{6C057AFB-5CEA-4341-AE32-D2D496FCF76F}" srcOrd="1" destOrd="0" parTransId="{A417AE6E-A103-4285-A032-1B55005FE6A1}" sibTransId="{EA727360-B8FA-4F62-8A13-5EE6ED034C41}"/>
    <dgm:cxn modelId="{A90D53F8-FEF6-4A88-81D2-EC16EBC87AA9}" type="presOf" srcId="{81CEE30E-80F7-43BE-AC79-D3A5DD1FA333}" destId="{F58222F9-31D0-413A-B7E9-22C814AAAA1E}" srcOrd="0" destOrd="0" presId="urn:microsoft.com/office/officeart/2005/8/layout/hierarchy1"/>
    <dgm:cxn modelId="{33657F05-3F24-4C49-B4E8-F561875F6252}" type="presOf" srcId="{449836EE-DF80-457E-8906-6789C0C0E525}" destId="{7BFEB82B-007E-403B-B374-654821341398}" srcOrd="0" destOrd="0" presId="urn:microsoft.com/office/officeart/2005/8/layout/hierarchy1"/>
    <dgm:cxn modelId="{A40179CA-61EC-497B-ACCA-2E8DF68A514D}" type="presOf" srcId="{D977087E-9581-4197-BCF6-A5B8F32AEE63}" destId="{CA38A783-843B-4153-9F1D-CB98369A4D15}" srcOrd="0" destOrd="0" presId="urn:microsoft.com/office/officeart/2005/8/layout/hierarchy1"/>
    <dgm:cxn modelId="{15B2D60E-8A16-4B79-ACF7-D68481FC4032}" type="presOf" srcId="{D4661189-2D81-4972-ADA1-07408A49E2E5}" destId="{CC6FD24B-2C50-40A0-BE6D-A57DC9942A7A}" srcOrd="0" destOrd="0" presId="urn:microsoft.com/office/officeart/2005/8/layout/hierarchy1"/>
    <dgm:cxn modelId="{8EE508B7-EBA7-407E-873B-BC0D88617D27}" type="presOf" srcId="{FD5E038D-C4A3-43BD-8776-5071B2192A19}" destId="{03C00EDB-C2F6-40F0-806B-922ED4E48336}" srcOrd="0" destOrd="0" presId="urn:microsoft.com/office/officeart/2005/8/layout/hierarchy1"/>
    <dgm:cxn modelId="{B0C20EA1-C30D-44BC-B5AA-62B224C423D5}" type="presOf" srcId="{754DA8C1-7E39-4320-9DF5-09F01478C853}" destId="{C3A1B484-6BBE-4885-AD18-E1B164CD32B4}" srcOrd="0" destOrd="0" presId="urn:microsoft.com/office/officeart/2005/8/layout/hierarchy1"/>
    <dgm:cxn modelId="{A39666BD-13C9-457C-A6D9-5EC81CAAA5E4}" srcId="{B49C1105-DB02-4059-B179-77F92D61ED56}" destId="{754DA8C1-7E39-4320-9DF5-09F01478C853}" srcOrd="1" destOrd="0" parTransId="{4BEE6F42-FB66-4704-B7D2-14D033BD4CA1}" sibTransId="{E0C24A8D-84CA-40C1-B853-A4C0503E2EF0}"/>
    <dgm:cxn modelId="{599547F4-AABF-4A55-8D01-46A4EE2F692C}" srcId="{449836EE-DF80-457E-8906-6789C0C0E525}" destId="{7B965F5F-D60E-45B2-A805-92FA487DA22E}" srcOrd="0" destOrd="0" parTransId="{B2EFE6FC-D128-4230-9D51-8213E97ABF57}" sibTransId="{1011F19C-F491-45B0-98CF-362FED05658A}"/>
    <dgm:cxn modelId="{47AC0F43-08E3-434A-B525-D88DA24C5BD3}" srcId="{1B881043-162F-4232-87ED-234DF3BB01D6}" destId="{EA33047A-FBBD-463E-A471-0FFDA36E2C9D}" srcOrd="0" destOrd="0" parTransId="{9ABB9275-28AE-4E91-B9F0-0B6F60FF2E2E}" sibTransId="{DD405DD7-EB5E-463A-9B10-3A0602D39155}"/>
    <dgm:cxn modelId="{F7DC5343-DAE4-4650-B632-3ED1FAC51A6D}" type="presOf" srcId="{E623E2E7-7A45-4D7D-8A63-DE238E2CFE22}" destId="{9A1D8F34-352D-4146-AE35-9D53DDF7FF14}" srcOrd="0" destOrd="0" presId="urn:microsoft.com/office/officeart/2005/8/layout/hierarchy1"/>
    <dgm:cxn modelId="{44506B72-75E9-4873-A70F-3FC0EBFD782E}" type="presOf" srcId="{842EE993-6262-4B3A-A03F-A5419B071B0D}" destId="{AA7D246E-FBB4-4F0F-B596-785EEFCB95C5}" srcOrd="0" destOrd="0" presId="urn:microsoft.com/office/officeart/2005/8/layout/hierarchy1"/>
    <dgm:cxn modelId="{77F3440D-1423-4ABE-B8EE-D416A0BCF71C}" type="presOf" srcId="{5B5C3990-9A50-4120-851D-CCA072E6315A}" destId="{A4031CDB-F0DE-429D-8285-B749C26C61B6}" srcOrd="0" destOrd="0" presId="urn:microsoft.com/office/officeart/2005/8/layout/hierarchy1"/>
    <dgm:cxn modelId="{566A213C-B1CE-4C9B-8688-89B5B2ED68D3}" type="presOf" srcId="{D83E59FB-F0E7-4C62-80D6-C5732B3145CB}" destId="{A450779F-83B0-4485-AFDA-CDD4AF3D6CFC}" srcOrd="0" destOrd="0" presId="urn:microsoft.com/office/officeart/2005/8/layout/hierarchy1"/>
    <dgm:cxn modelId="{216D2E87-4255-4D07-B86D-361705D6C2FA}" srcId="{D4661189-2D81-4972-ADA1-07408A49E2E5}" destId="{5202A8AA-1A55-44A4-B84C-F17CE99BB381}" srcOrd="0" destOrd="0" parTransId="{265103C4-97B1-4679-A029-AB23888ABBE0}" sibTransId="{17050D68-ACD3-44F3-8668-9D96EF8B7FA8}"/>
    <dgm:cxn modelId="{97082C47-D9F9-49EA-9F2B-658590733DC6}" srcId="{D4661189-2D81-4972-ADA1-07408A49E2E5}" destId="{F0D13706-F219-4FE4-A105-856421485D6F}" srcOrd="1" destOrd="0" parTransId="{9B57B44F-3644-4D4F-938B-E54EDBCC68EF}" sibTransId="{6C95633A-3EE2-4C19-AB06-FA2774FEB00A}"/>
    <dgm:cxn modelId="{323ECEE1-33DB-4F28-B0E5-41486150A8A5}" type="presOf" srcId="{6DF619CF-E1BF-4785-8DDA-C3D45E1980A3}" destId="{2D87D0BF-C450-479C-A371-72A72764325D}" srcOrd="0" destOrd="0" presId="urn:microsoft.com/office/officeart/2005/8/layout/hierarchy1"/>
    <dgm:cxn modelId="{FB0CB37D-72E6-4DF2-B00E-464D02360B8A}" type="presOf" srcId="{F01B79E6-F306-40AA-9DFD-D352CC807D71}" destId="{1BCFB9DB-D34D-459B-AA07-31E35A572FC5}" srcOrd="0" destOrd="0" presId="urn:microsoft.com/office/officeart/2005/8/layout/hierarchy1"/>
    <dgm:cxn modelId="{F2BC307A-1DDF-43F1-A597-FDCB636A03E5}" type="presOf" srcId="{7B965F5F-D60E-45B2-A805-92FA487DA22E}" destId="{9CBC1C30-B331-404B-BD59-E5CEF1E90A8C}" srcOrd="0" destOrd="0" presId="urn:microsoft.com/office/officeart/2005/8/layout/hierarchy1"/>
    <dgm:cxn modelId="{9CA10FBB-DAE2-4CBF-BE93-669190DC48A8}" srcId="{BCBB9854-1B21-44E4-A571-E8B25D97CB4C}" destId="{7BC29012-3C91-40E7-BB92-8F74D8799964}" srcOrd="1" destOrd="0" parTransId="{81CEE30E-80F7-43BE-AC79-D3A5DD1FA333}" sibTransId="{702BCBE8-C0E3-42F7-B047-03277F5FCC3B}"/>
    <dgm:cxn modelId="{32BC8F88-F818-4CFB-8429-229CE8FEA0C6}" type="presOf" srcId="{4F1EA3D4-2053-4742-B0BB-89E531CAD2B0}" destId="{5D219AA6-DE2B-4753-B0EE-EA0A66D0A371}" srcOrd="0" destOrd="0" presId="urn:microsoft.com/office/officeart/2005/8/layout/hierarchy1"/>
    <dgm:cxn modelId="{CD32428E-D996-42B8-9869-CEAC92986259}" type="presOf" srcId="{3B43472C-A508-4453-9C51-79765C6B926D}" destId="{D78EA63D-5AEC-4C71-A6B6-BD1D618FB7C6}" srcOrd="0" destOrd="0" presId="urn:microsoft.com/office/officeart/2005/8/layout/hierarchy1"/>
    <dgm:cxn modelId="{0D838696-0FB1-44E5-AADC-A3B6497810BE}" type="presOf" srcId="{F0D13706-F219-4FE4-A105-856421485D6F}" destId="{AED33CB7-3AD8-4DC6-AFFA-AF83BE5A31DD}" srcOrd="0" destOrd="0" presId="urn:microsoft.com/office/officeart/2005/8/layout/hierarchy1"/>
    <dgm:cxn modelId="{9C51C08E-8C63-453B-9C5B-33FBDDD26ECD}" type="presOf" srcId="{A417AE6E-A103-4285-A032-1B55005FE6A1}" destId="{27FCECBB-68AB-43C3-853D-3C45FA1D811E}" srcOrd="0" destOrd="0" presId="urn:microsoft.com/office/officeart/2005/8/layout/hierarchy1"/>
    <dgm:cxn modelId="{CE8DB4D1-806E-4074-AC9E-3CA133AF2277}" srcId="{F238A157-A35B-47B9-93C0-6A9C86521DF7}" destId="{45442FAF-5088-4279-A27B-3957EE9734AF}" srcOrd="0" destOrd="0" parTransId="{6E452854-7F45-402C-A384-A706EE7BFA22}" sibTransId="{6411E70A-E8BD-400D-ADEB-329C41F2FB57}"/>
    <dgm:cxn modelId="{477F69F2-2385-49DF-9640-55842EB33D9D}" srcId="{45442FAF-5088-4279-A27B-3957EE9734AF}" destId="{6C5B97B7-4896-416D-984B-30275CC463CC}" srcOrd="0" destOrd="0" parTransId="{149B08DA-1FFD-4997-B0AC-0D78BA89E287}" sibTransId="{A0FBC2D6-A651-4FD9-80B1-86D170D91442}"/>
    <dgm:cxn modelId="{C48C580F-1EE4-42B1-888E-3776B541B7F6}" type="presOf" srcId="{9748C0E8-F8FE-4087-AF07-59C0FEDD1C7A}" destId="{CC97C0D8-8AEB-4EB7-9A18-C238616C9A13}" srcOrd="0" destOrd="0" presId="urn:microsoft.com/office/officeart/2005/8/layout/hierarchy1"/>
    <dgm:cxn modelId="{AA0F1908-B2EB-42FE-A781-1E6F7CB10B5C}" type="presOf" srcId="{265103C4-97B1-4679-A029-AB23888ABBE0}" destId="{E3F731E3-C760-4CC1-99F3-35370C35500D}" srcOrd="0" destOrd="0" presId="urn:microsoft.com/office/officeart/2005/8/layout/hierarchy1"/>
    <dgm:cxn modelId="{5E6C9466-D949-4B79-9DE8-3FD417F08DFD}" type="presOf" srcId="{E8CA5B76-D6A7-4C98-9C88-873D28D1051C}" destId="{4A0284D8-91FA-4E2F-A46D-FE5520C08252}" srcOrd="0" destOrd="0" presId="urn:microsoft.com/office/officeart/2005/8/layout/hierarchy1"/>
    <dgm:cxn modelId="{A8B46997-96D7-4D64-AC60-B076A0876749}" type="presOf" srcId="{74F898B3-C5A9-43F5-B150-4EEC5610D985}" destId="{8FB8DC72-DAF0-4E6D-B7BF-62CBDB24DC1D}" srcOrd="0" destOrd="0" presId="urn:microsoft.com/office/officeart/2005/8/layout/hierarchy1"/>
    <dgm:cxn modelId="{534DB471-E9C1-4605-959C-3B80FA9B99DD}" type="presOf" srcId="{B2EFE6FC-D128-4230-9D51-8213E97ABF57}" destId="{90783E1F-C960-4B83-AF60-F9B0BDC8B95F}" srcOrd="0" destOrd="0" presId="urn:microsoft.com/office/officeart/2005/8/layout/hierarchy1"/>
    <dgm:cxn modelId="{5769BB1C-9CB4-40A3-B606-C9F1DEC53D1F}" type="presOf" srcId="{C0A6F1F3-2CFA-4DED-AB51-BF874B89141B}" destId="{0E6D76C0-8CD5-4EA5-A3C6-4B6C224DB198}" srcOrd="0" destOrd="0" presId="urn:microsoft.com/office/officeart/2005/8/layout/hierarchy1"/>
    <dgm:cxn modelId="{F5789806-FFE1-4331-A942-2FD62AC154DB}" type="presOf" srcId="{F58F626F-ACC4-4273-A1A2-C46F0B8338E9}" destId="{36ECECED-DEF4-4B19-AE63-EFBEE690084C}" srcOrd="0" destOrd="0" presId="urn:microsoft.com/office/officeart/2005/8/layout/hierarchy1"/>
    <dgm:cxn modelId="{5D985755-BC8E-4F14-921F-DF5DBA13D744}" srcId="{5202A8AA-1A55-44A4-B84C-F17CE99BB381}" destId="{FB137F26-C77A-4BCF-AF79-A45AB3B38BAE}" srcOrd="0" destOrd="0" parTransId="{BBEB7451-6D32-4CC5-8B7C-9CB161FC5179}" sibTransId="{4328BF5B-B4D9-4C26-A8B6-DFA91A9185A2}"/>
    <dgm:cxn modelId="{1FCF355E-B797-4307-8983-AAF911FF8C9F}" type="presOf" srcId="{DD17B9C7-ADF0-4C8C-A86C-8F052213003F}" destId="{FE3613A9-73A5-4F75-A258-45BE053FA44A}" srcOrd="0" destOrd="0" presId="urn:microsoft.com/office/officeart/2005/8/layout/hierarchy1"/>
    <dgm:cxn modelId="{329DF90B-7BDC-4975-90B6-90729F2DCCA8}" type="presOf" srcId="{A1F2950C-7ACD-4D6C-A2C1-4C55B378FC1D}" destId="{35F8813A-9B75-4C8A-B8B9-630994D1B8D2}" srcOrd="0" destOrd="0" presId="urn:microsoft.com/office/officeart/2005/8/layout/hierarchy1"/>
    <dgm:cxn modelId="{92AAD1F9-7900-40E1-A335-8598195D9608}" type="presOf" srcId="{F73E255C-03C5-488C-AA7C-879826C61BE2}" destId="{C5F21A0E-07D6-41A5-A518-3613D0969AC8}" srcOrd="0" destOrd="0" presId="urn:microsoft.com/office/officeart/2005/8/layout/hierarchy1"/>
    <dgm:cxn modelId="{0ED1A327-CE44-4647-8E8E-707D15B7D2C4}" type="presOf" srcId="{EA33047A-FBBD-463E-A471-0FFDA36E2C9D}" destId="{1E059B16-896F-4C5B-A54E-03C554548798}" srcOrd="0" destOrd="0" presId="urn:microsoft.com/office/officeart/2005/8/layout/hierarchy1"/>
    <dgm:cxn modelId="{276B7A4A-5902-4B16-BCF4-BC0503C54657}" type="presOf" srcId="{9B57B44F-3644-4D4F-938B-E54EDBCC68EF}" destId="{FBA60245-0741-4053-A7A3-F4EA40BE5229}" srcOrd="0" destOrd="0" presId="urn:microsoft.com/office/officeart/2005/8/layout/hierarchy1"/>
    <dgm:cxn modelId="{E8AD992B-100E-45E8-8677-EB07694426B6}" srcId="{AF4E8883-53D0-4C95-B22E-E9E197F5981D}" destId="{D83E59FB-F0E7-4C62-80D6-C5732B3145CB}" srcOrd="1" destOrd="0" parTransId="{5B5C3990-9A50-4120-851D-CCA072E6315A}" sibTransId="{8F6194AB-AF55-4965-8B71-6C6A3E9EE71F}"/>
    <dgm:cxn modelId="{7C6DA875-2F75-43AB-A3DA-F894FCD47323}" srcId="{38AD4958-EAE0-4420-9447-DA94E21F66A9}" destId="{1B881043-162F-4232-87ED-234DF3BB01D6}" srcOrd="0" destOrd="0" parTransId="{C0A6F1F3-2CFA-4DED-AB51-BF874B89141B}" sibTransId="{0DFED19F-8930-4FBF-821C-2F28381FEAB4}"/>
    <dgm:cxn modelId="{9329A011-9CC0-4F3C-A19B-1227BCA2F6BE}" type="presOf" srcId="{C95AE332-3F27-4A97-B412-3F8A2DF4C148}" destId="{C608C721-C0C3-40F3-9A1F-8790574422D9}" srcOrd="0" destOrd="0" presId="urn:microsoft.com/office/officeart/2005/8/layout/hierarchy1"/>
    <dgm:cxn modelId="{E1B0C4B5-EEBE-4ECD-B5CB-731D8D25F23B}" srcId="{3B43472C-A508-4453-9C51-79765C6B926D}" destId="{44253E42-E4BE-4953-8706-AA6E354BA592}" srcOrd="0" destOrd="0" parTransId="{4F1EA3D4-2053-4742-B0BB-89E531CAD2B0}" sibTransId="{C8B88233-50A8-4E1F-A353-17262E04BF95}"/>
    <dgm:cxn modelId="{6CB7BD53-4FFE-40EB-8AD4-79AC166D8799}" type="presOf" srcId="{FB137F26-C77A-4BCF-AF79-A45AB3B38BAE}" destId="{52BFCEC4-28F4-4CDD-A88C-D18040F08F09}" srcOrd="0" destOrd="0" presId="urn:microsoft.com/office/officeart/2005/8/layout/hierarchy1"/>
    <dgm:cxn modelId="{135AD046-0D17-45E5-8450-6D3B7EFD1C86}" srcId="{5202A8AA-1A55-44A4-B84C-F17CE99BB381}" destId="{04A7085F-00C7-4A32-A260-ECD049B448DC}" srcOrd="1" destOrd="0" parTransId="{F01B79E6-F306-40AA-9DFD-D352CC807D71}" sibTransId="{6DB0323F-D221-43FD-BB14-1F272BBAAF71}"/>
    <dgm:cxn modelId="{85AA756F-6B21-463D-B3E5-D95378D39037}" type="presOf" srcId="{DF5F9793-8E2E-4625-AF8B-4342265A9B44}" destId="{E1F72152-F9EE-433C-A552-E0C4C1E747BF}" srcOrd="0" destOrd="0" presId="urn:microsoft.com/office/officeart/2005/8/layout/hierarchy1"/>
    <dgm:cxn modelId="{5D858DDF-7CDE-4EEF-89B0-36C358F1E57A}" type="presOf" srcId="{7BC29012-3C91-40E7-BB92-8F74D8799964}" destId="{2BB73ED5-1F48-4BA6-A277-405EE664CD0C}" srcOrd="0" destOrd="0" presId="urn:microsoft.com/office/officeart/2005/8/layout/hierarchy1"/>
    <dgm:cxn modelId="{15966251-C0B2-403F-991F-D81EDD65E204}" type="presOf" srcId="{F06AAE12-E5B4-4B9B-A5EB-076930C0AA3F}" destId="{F0DC25DF-AD5A-4B06-92B0-3DD7059AE6CD}" srcOrd="0" destOrd="0" presId="urn:microsoft.com/office/officeart/2005/8/layout/hierarchy1"/>
    <dgm:cxn modelId="{7E924615-DA4B-4CF6-8BC2-A5B22E9D9F2A}" type="presOf" srcId="{4BEE6F42-FB66-4704-B7D2-14D033BD4CA1}" destId="{B5388B01-E752-4C83-8BCF-C3A0011D66C7}" srcOrd="0" destOrd="0" presId="urn:microsoft.com/office/officeart/2005/8/layout/hierarchy1"/>
    <dgm:cxn modelId="{35EB2320-7577-4072-B78B-0740E762333A}" srcId="{1B881043-162F-4232-87ED-234DF3BB01D6}" destId="{F06AAE12-E5B4-4B9B-A5EB-076930C0AA3F}" srcOrd="1" destOrd="0" parTransId="{9748C0E8-F8FE-4087-AF07-59C0FEDD1C7A}" sibTransId="{53B65585-715E-457E-B26B-31ED9481D021}"/>
    <dgm:cxn modelId="{7CEBF4C7-FD9A-42AC-9340-BB267E24CC11}" type="presOf" srcId="{BBEB7451-6D32-4CC5-8B7C-9CB161FC5179}" destId="{C7006DA5-D75C-4F81-A4B8-38D605D9DEB7}" srcOrd="0" destOrd="0" presId="urn:microsoft.com/office/officeart/2005/8/layout/hierarchy1"/>
    <dgm:cxn modelId="{55AF19D4-4963-42DA-9818-F96FA234598A}" srcId="{6DF619CF-E1BF-4785-8DDA-C3D45E1980A3}" destId="{7474CBF7-4AAE-42CA-BD05-0D81AD9C1261}" srcOrd="1" destOrd="0" parTransId="{0E0BA6C9-FCE5-47A1-B384-33066657F290}" sibTransId="{C52D41AF-DE4B-4AF4-BA79-C9D21A76305C}"/>
    <dgm:cxn modelId="{60BEAF07-1B75-4542-A4CE-DA9ABBB5772F}" type="presOf" srcId="{6C057AFB-5CEA-4341-AE32-D2D496FCF76F}" destId="{A98BD33F-2568-435B-BC03-6D670BF3165B}" srcOrd="0" destOrd="0" presId="urn:microsoft.com/office/officeart/2005/8/layout/hierarchy1"/>
    <dgm:cxn modelId="{CA8DB79D-33B4-425E-8347-15E6FC2FFBDC}" type="presOf" srcId="{04A7085F-00C7-4A32-A260-ECD049B448DC}" destId="{D4774868-5228-41C0-938B-511F8A948AC5}" srcOrd="0" destOrd="0" presId="urn:microsoft.com/office/officeart/2005/8/layout/hierarchy1"/>
    <dgm:cxn modelId="{527B379C-EDF0-4519-BF76-3D5E71CBE7A7}" type="presOf" srcId="{5202A8AA-1A55-44A4-B84C-F17CE99BB381}" destId="{8D8C273B-7009-4460-9E17-4B905D1A390F}" srcOrd="0" destOrd="0" presId="urn:microsoft.com/office/officeart/2005/8/layout/hierarchy1"/>
    <dgm:cxn modelId="{14CAE862-24C7-447F-85B0-FF3A95524F66}" type="presOf" srcId="{2B5B1899-8676-4180-AC6A-BDBD60D0C802}" destId="{65C10F56-628F-45FC-9E3D-8D130BB664BA}" srcOrd="0" destOrd="0" presId="urn:microsoft.com/office/officeart/2005/8/layout/hierarchy1"/>
    <dgm:cxn modelId="{7310C2D2-507E-4D30-BD73-0EAA31F77DDA}" type="presOf" srcId="{6C5B97B7-4896-416D-984B-30275CC463CC}" destId="{C50E56E3-0C30-4743-AAF9-7A694AAE0C46}" srcOrd="0" destOrd="0" presId="urn:microsoft.com/office/officeart/2005/8/layout/hierarchy1"/>
    <dgm:cxn modelId="{EE96E682-9D21-4F5A-8AAC-7CB94BEC7D18}" type="presOf" srcId="{1B881043-162F-4232-87ED-234DF3BB01D6}" destId="{DA4A193C-AD3C-4798-9BE0-1106E4A2B9F4}" srcOrd="0" destOrd="0" presId="urn:microsoft.com/office/officeart/2005/8/layout/hierarchy1"/>
    <dgm:cxn modelId="{50DEF9EB-A02B-4D72-A956-9E9F433CF55A}" type="presOf" srcId="{6E452854-7F45-402C-A384-A706EE7BFA22}" destId="{F0D358AE-56F3-464B-BEE4-43118C6424A1}" srcOrd="0" destOrd="0" presId="urn:microsoft.com/office/officeart/2005/8/layout/hierarchy1"/>
    <dgm:cxn modelId="{AD7AD8EA-3E42-4074-A21F-DDAE8B1DA3FE}" srcId="{B49C1105-DB02-4059-B179-77F92D61ED56}" destId="{F238A157-A35B-47B9-93C0-6A9C86521DF7}" srcOrd="0" destOrd="0" parTransId="{D977087E-9581-4197-BCF6-A5B8F32AEE63}" sibTransId="{DD9C4ADE-8CC5-400B-8D6D-DA04B3D67805}"/>
    <dgm:cxn modelId="{8824BB95-D707-4F5C-9981-EF93293B5FA9}" type="presOf" srcId="{C95F293B-DEA4-49C4-B39D-B2098A80A135}" destId="{27F34604-1F14-405A-81C3-3B3AAF171DE1}" srcOrd="0" destOrd="0" presId="urn:microsoft.com/office/officeart/2005/8/layout/hierarchy1"/>
    <dgm:cxn modelId="{E3477099-4F6D-467A-A057-05F5D6998A96}" type="presOf" srcId="{BABFEE33-6C5F-4F06-8B9B-E5B6C76DE0AE}" destId="{8E52A926-D6A0-49A0-94C2-EBFC6E59EDF4}" srcOrd="0" destOrd="0" presId="urn:microsoft.com/office/officeart/2005/8/layout/hierarchy1"/>
    <dgm:cxn modelId="{8DF8932F-E48A-4FFA-80B4-A559C03CC63D}" type="presOf" srcId="{AF4E8883-53D0-4C95-B22E-E9E197F5981D}" destId="{34BFF60B-5705-4C5F-B3F4-9613B6923B92}" srcOrd="0" destOrd="0" presId="urn:microsoft.com/office/officeart/2005/8/layout/hierarchy1"/>
    <dgm:cxn modelId="{8BFC43F2-5121-4357-8E32-58BF26B987A7}" srcId="{7B965F5F-D60E-45B2-A805-92FA487DA22E}" destId="{38AD4958-EAE0-4420-9447-DA94E21F66A9}" srcOrd="0" destOrd="0" parTransId="{3770E531-F366-406F-8CF8-A14BDC8691D7}" sibTransId="{9B230BA4-00F9-41F8-81FE-E8875330B1C4}"/>
    <dgm:cxn modelId="{3F2F049C-014B-49FE-9D46-C3EAC52B44E4}" type="presOf" srcId="{7201D460-5DC8-4F2B-8E5B-163003CF242D}" destId="{8084748F-D084-4AB5-AB0F-345556994E61}" srcOrd="0" destOrd="0" presId="urn:microsoft.com/office/officeart/2005/8/layout/hierarchy1"/>
    <dgm:cxn modelId="{FB9A4039-332A-411B-9E73-21883763CBC1}" type="presOf" srcId="{8FE251BF-A7C8-4F95-BAA3-FC93403F0C94}" destId="{6B129183-7227-4AA7-9917-DD568395AA91}" srcOrd="0" destOrd="0" presId="urn:microsoft.com/office/officeart/2005/8/layout/hierarchy1"/>
    <dgm:cxn modelId="{2811D769-B738-4CF9-9D3E-5B1308E8369B}" type="presOf" srcId="{B9C47C9C-96FC-478C-BAAD-230D82849325}" destId="{15322DDE-BB44-4EDC-B4EB-19C4FC47556C}" srcOrd="0" destOrd="0" presId="urn:microsoft.com/office/officeart/2005/8/layout/hierarchy1"/>
    <dgm:cxn modelId="{AC3EEEB9-7F51-443A-8BC5-F9A7D7F24474}" srcId="{F58F626F-ACC4-4273-A1A2-C46F0B8338E9}" destId="{449836EE-DF80-457E-8906-6789C0C0E525}" srcOrd="0" destOrd="0" parTransId="{3F4676D3-C6BE-4BA1-BBB6-AC877CFFBFBB}" sibTransId="{733F3A37-DD34-47A0-AE1E-B5660194189F}"/>
    <dgm:cxn modelId="{C0E9023A-DA9A-4B74-95EB-42222566F70F}" type="presOf" srcId="{0E0BA6C9-FCE5-47A1-B384-33066657F290}" destId="{0A6A0DCB-A9B1-436C-94AE-8A7D65D0CDD8}" srcOrd="0" destOrd="0" presId="urn:microsoft.com/office/officeart/2005/8/layout/hierarchy1"/>
    <dgm:cxn modelId="{E51368BB-06A1-42FF-AEDC-29246F9AF26D}" type="presOf" srcId="{F238A157-A35B-47B9-93C0-6A9C86521DF7}" destId="{F4F0FE72-CA58-4090-B0C2-50515CDB3F01}" srcOrd="0" destOrd="0" presId="urn:microsoft.com/office/officeart/2005/8/layout/hierarchy1"/>
    <dgm:cxn modelId="{2E2B9D40-FA72-40B4-AF4A-AF44CFCDBA28}" type="presOf" srcId="{3770E531-F366-406F-8CF8-A14BDC8691D7}" destId="{C70BBA78-5977-4644-8B95-760E3FE66CE3}" srcOrd="0" destOrd="0" presId="urn:microsoft.com/office/officeart/2005/8/layout/hierarchy1"/>
    <dgm:cxn modelId="{69175CC6-8F04-4893-8F1A-F95DC2427F18}" type="presOf" srcId="{DED6C70B-175B-4482-9FCD-002CA17E94DA}" destId="{248E3298-7CBA-4824-B75C-6D58048888D2}" srcOrd="0" destOrd="0" presId="urn:microsoft.com/office/officeart/2005/8/layout/hierarchy1"/>
    <dgm:cxn modelId="{E8831D07-8532-48B9-AE2E-7F75FE9BFFA3}" srcId="{6DF619CF-E1BF-4785-8DDA-C3D45E1980A3}" destId="{74F898B3-C5A9-43F5-B150-4EEC5610D985}" srcOrd="0" destOrd="0" parTransId="{DD17B9C7-ADF0-4C8C-A86C-8F052213003F}" sibTransId="{1BF22AE0-54C6-40C4-B1AE-03A8FCEB2614}"/>
    <dgm:cxn modelId="{8A43291D-E289-40FF-9A42-A9EBD07AE7C2}" srcId="{449836EE-DF80-457E-8906-6789C0C0E525}" destId="{B49C1105-DB02-4059-B179-77F92D61ED56}" srcOrd="1" destOrd="0" parTransId="{8FE251BF-A7C8-4F95-BAA3-FC93403F0C94}" sibTransId="{CA690B80-EE2C-4811-AB81-28AC466B839B}"/>
    <dgm:cxn modelId="{41CDD4CE-8D83-4829-8C68-35C076B8A68C}" type="presOf" srcId="{149B08DA-1FFD-4997-B0AC-0D78BA89E287}" destId="{36BF401D-4EDB-41B9-B136-B24A7E9BC350}" srcOrd="0" destOrd="0" presId="urn:microsoft.com/office/officeart/2005/8/layout/hierarchy1"/>
    <dgm:cxn modelId="{BBEEAD23-4B92-4FB9-B391-7D0252BEBBFB}" type="presOf" srcId="{B49C1105-DB02-4059-B179-77F92D61ED56}" destId="{138E0CD6-0604-4009-9F53-30A5A96DC029}" srcOrd="0" destOrd="0" presId="urn:microsoft.com/office/officeart/2005/8/layout/hierarchy1"/>
    <dgm:cxn modelId="{EC6BF33F-D392-4AC4-9B84-1A889C22BF96}" type="presOf" srcId="{38AD4958-EAE0-4420-9447-DA94E21F66A9}" destId="{8C1F64A4-6F3D-4EF0-818E-3425EFCB0A4E}" srcOrd="0" destOrd="0" presId="urn:microsoft.com/office/officeart/2005/8/layout/hierarchy1"/>
    <dgm:cxn modelId="{3A320D78-D8FC-4E91-88C0-3DA45FB25CBC}" srcId="{F0D13706-F219-4FE4-A105-856421485D6F}" destId="{DF5F9793-8E2E-4625-AF8B-4342265A9B44}" srcOrd="1" destOrd="0" parTransId="{B9C47C9C-96FC-478C-BAAD-230D82849325}" sibTransId="{05DE2E5C-AF81-487A-B084-43A542C4DE47}"/>
    <dgm:cxn modelId="{C0B73A2B-8A28-40AB-9F6B-DCADAFBE4401}" srcId="{7B965F5F-D60E-45B2-A805-92FA487DA22E}" destId="{D4661189-2D81-4972-ADA1-07408A49E2E5}" srcOrd="1" destOrd="0" parTransId="{DED6C70B-175B-4482-9FCD-002CA17E94DA}" sibTransId="{7E75E1E7-2902-420F-8BA4-7B9F238D64CF}"/>
    <dgm:cxn modelId="{21F9D3DF-AA51-4D9A-B363-41621060DDE7}" type="presOf" srcId="{44253E42-E4BE-4953-8706-AA6E354BA592}" destId="{97189725-A0B1-46E3-A901-E4EC054700C0}" srcOrd="0" destOrd="0" presId="urn:microsoft.com/office/officeart/2005/8/layout/hierarchy1"/>
    <dgm:cxn modelId="{ABF163EF-BF27-4334-BE0F-348FB9C93937}" srcId="{F0D13706-F219-4FE4-A105-856421485D6F}" destId="{C95F293B-DEA4-49C4-B39D-B2098A80A135}" srcOrd="0" destOrd="0" parTransId="{E8CA5B76-D6A7-4C98-9C88-873D28D1051C}" sibTransId="{58B73592-F1CF-4DDD-AB9E-A4A01FED1279}"/>
    <dgm:cxn modelId="{8CEA690B-954D-4847-AF36-1ED899476517}" type="presOf" srcId="{9ABB9275-28AE-4E91-B9F0-0B6F60FF2E2E}" destId="{6DE11F47-DA22-46FC-B62B-332F5AE2AA43}" srcOrd="0" destOrd="0" presId="urn:microsoft.com/office/officeart/2005/8/layout/hierarchy1"/>
    <dgm:cxn modelId="{A6235B13-C264-4940-A782-3B69A24EF4E2}" srcId="{754DA8C1-7E39-4320-9DF5-09F01478C853}" destId="{AF4E8883-53D0-4C95-B22E-E9E197F5981D}" srcOrd="1" destOrd="0" parTransId="{2B5B1899-8676-4180-AC6A-BDBD60D0C802}" sibTransId="{AAF97AAB-8C45-47E1-BD87-A171AE3D944B}"/>
    <dgm:cxn modelId="{3FD606DA-7843-4CA1-BA4F-1F2CB18430E6}" type="presParOf" srcId="{36ECECED-DEF4-4B19-AE63-EFBEE690084C}" destId="{4159B3B9-16A1-4A81-95CE-8407FD87E269}" srcOrd="0" destOrd="0" presId="urn:microsoft.com/office/officeart/2005/8/layout/hierarchy1"/>
    <dgm:cxn modelId="{D7479253-C339-4A81-8CA9-145116CABD64}" type="presParOf" srcId="{4159B3B9-16A1-4A81-95CE-8407FD87E269}" destId="{AE25DF4B-3587-4834-B181-817FB7BBB948}" srcOrd="0" destOrd="0" presId="urn:microsoft.com/office/officeart/2005/8/layout/hierarchy1"/>
    <dgm:cxn modelId="{2E6F4AB9-57C0-4798-96C4-AD40A192352C}" type="presParOf" srcId="{AE25DF4B-3587-4834-B181-817FB7BBB948}" destId="{BC2DC458-20DD-4E86-98F4-C44C882BE674}" srcOrd="0" destOrd="0" presId="urn:microsoft.com/office/officeart/2005/8/layout/hierarchy1"/>
    <dgm:cxn modelId="{9D51BA77-B76F-4C01-82C3-EEE49DCB3F57}" type="presParOf" srcId="{AE25DF4B-3587-4834-B181-817FB7BBB948}" destId="{7BFEB82B-007E-403B-B374-654821341398}" srcOrd="1" destOrd="0" presId="urn:microsoft.com/office/officeart/2005/8/layout/hierarchy1"/>
    <dgm:cxn modelId="{21177D87-19ED-4CBF-854A-F07D5991E88B}" type="presParOf" srcId="{4159B3B9-16A1-4A81-95CE-8407FD87E269}" destId="{208B0A97-FB95-4250-B0FD-8907C79F5E44}" srcOrd="1" destOrd="0" presId="urn:microsoft.com/office/officeart/2005/8/layout/hierarchy1"/>
    <dgm:cxn modelId="{3676D089-F65D-43EE-8CC7-365330FDB7C0}" type="presParOf" srcId="{208B0A97-FB95-4250-B0FD-8907C79F5E44}" destId="{90783E1F-C960-4B83-AF60-F9B0BDC8B95F}" srcOrd="0" destOrd="0" presId="urn:microsoft.com/office/officeart/2005/8/layout/hierarchy1"/>
    <dgm:cxn modelId="{EBEE35CA-1719-4EB3-9EB9-EED2D170CFF4}" type="presParOf" srcId="{208B0A97-FB95-4250-B0FD-8907C79F5E44}" destId="{99BFA337-2C72-4F41-888F-8697DB215FCF}" srcOrd="1" destOrd="0" presId="urn:microsoft.com/office/officeart/2005/8/layout/hierarchy1"/>
    <dgm:cxn modelId="{1BBA2450-7206-4560-82C1-3904CDA4A246}" type="presParOf" srcId="{99BFA337-2C72-4F41-888F-8697DB215FCF}" destId="{6DCD1932-2CD8-4CA4-8D8E-6D00FA3162F6}" srcOrd="0" destOrd="0" presId="urn:microsoft.com/office/officeart/2005/8/layout/hierarchy1"/>
    <dgm:cxn modelId="{0629299A-A9EE-4481-B0EC-BCB6202BEBE7}" type="presParOf" srcId="{6DCD1932-2CD8-4CA4-8D8E-6D00FA3162F6}" destId="{E19C242B-2E0A-4E1C-A544-7605A6AE669A}" srcOrd="0" destOrd="0" presId="urn:microsoft.com/office/officeart/2005/8/layout/hierarchy1"/>
    <dgm:cxn modelId="{BF0EF3B7-A004-42CD-8959-140F646E58E9}" type="presParOf" srcId="{6DCD1932-2CD8-4CA4-8D8E-6D00FA3162F6}" destId="{9CBC1C30-B331-404B-BD59-E5CEF1E90A8C}" srcOrd="1" destOrd="0" presId="urn:microsoft.com/office/officeart/2005/8/layout/hierarchy1"/>
    <dgm:cxn modelId="{30DBDAAE-3410-41EC-82E6-C673FCCB37C7}" type="presParOf" srcId="{99BFA337-2C72-4F41-888F-8697DB215FCF}" destId="{A7BDAE1D-29FD-4D47-B79A-A4CC16BCED44}" srcOrd="1" destOrd="0" presId="urn:microsoft.com/office/officeart/2005/8/layout/hierarchy1"/>
    <dgm:cxn modelId="{6A4506D2-A8AD-401F-94A6-E27341EABCA1}" type="presParOf" srcId="{A7BDAE1D-29FD-4D47-B79A-A4CC16BCED44}" destId="{C70BBA78-5977-4644-8B95-760E3FE66CE3}" srcOrd="0" destOrd="0" presId="urn:microsoft.com/office/officeart/2005/8/layout/hierarchy1"/>
    <dgm:cxn modelId="{3701C485-6A5C-477E-962B-442D3F720693}" type="presParOf" srcId="{A7BDAE1D-29FD-4D47-B79A-A4CC16BCED44}" destId="{314FD500-518C-4FB0-A2C4-9D999B274832}" srcOrd="1" destOrd="0" presId="urn:microsoft.com/office/officeart/2005/8/layout/hierarchy1"/>
    <dgm:cxn modelId="{8B0BE6D5-CACF-4454-BFD9-75F0E0B55D3C}" type="presParOf" srcId="{314FD500-518C-4FB0-A2C4-9D999B274832}" destId="{5C33161C-E834-4D05-B61C-ED1624DEE1CC}" srcOrd="0" destOrd="0" presId="urn:microsoft.com/office/officeart/2005/8/layout/hierarchy1"/>
    <dgm:cxn modelId="{B966B757-C9EC-4E15-8E1F-D7FD15853B7F}" type="presParOf" srcId="{5C33161C-E834-4D05-B61C-ED1624DEE1CC}" destId="{8DBDCAD2-6FB1-4821-81FA-6992282F6D59}" srcOrd="0" destOrd="0" presId="urn:microsoft.com/office/officeart/2005/8/layout/hierarchy1"/>
    <dgm:cxn modelId="{3B833C9E-3AA6-42E2-8838-08BAE4E62639}" type="presParOf" srcId="{5C33161C-E834-4D05-B61C-ED1624DEE1CC}" destId="{8C1F64A4-6F3D-4EF0-818E-3425EFCB0A4E}" srcOrd="1" destOrd="0" presId="urn:microsoft.com/office/officeart/2005/8/layout/hierarchy1"/>
    <dgm:cxn modelId="{2772863C-DC6B-4A19-BAFD-7C9BEA2D146E}" type="presParOf" srcId="{314FD500-518C-4FB0-A2C4-9D999B274832}" destId="{7CA40A21-3EE2-485F-B97B-15DC9B338BCD}" srcOrd="1" destOrd="0" presId="urn:microsoft.com/office/officeart/2005/8/layout/hierarchy1"/>
    <dgm:cxn modelId="{F9C6E390-4BFF-482F-9E07-08B3D8E6933A}" type="presParOf" srcId="{7CA40A21-3EE2-485F-B97B-15DC9B338BCD}" destId="{0E6D76C0-8CD5-4EA5-A3C6-4B6C224DB198}" srcOrd="0" destOrd="0" presId="urn:microsoft.com/office/officeart/2005/8/layout/hierarchy1"/>
    <dgm:cxn modelId="{C6BEA809-6DC8-4127-B2B8-1C5358A1D610}" type="presParOf" srcId="{7CA40A21-3EE2-485F-B97B-15DC9B338BCD}" destId="{0B9288B3-0617-426D-9498-D969C0DE45E3}" srcOrd="1" destOrd="0" presId="urn:microsoft.com/office/officeart/2005/8/layout/hierarchy1"/>
    <dgm:cxn modelId="{8EB12B35-B36E-4BB8-A97F-3CF6DEB31702}" type="presParOf" srcId="{0B9288B3-0617-426D-9498-D969C0DE45E3}" destId="{BBB9E3B6-9797-4C96-B2D7-A312E375F1ED}" srcOrd="0" destOrd="0" presId="urn:microsoft.com/office/officeart/2005/8/layout/hierarchy1"/>
    <dgm:cxn modelId="{F1F9D16F-1B1D-4648-A1D6-F55611B1183F}" type="presParOf" srcId="{BBB9E3B6-9797-4C96-B2D7-A312E375F1ED}" destId="{69428EEC-E075-43D4-B968-55CEF9FDBCA0}" srcOrd="0" destOrd="0" presId="urn:microsoft.com/office/officeart/2005/8/layout/hierarchy1"/>
    <dgm:cxn modelId="{8D638209-B391-4126-A5AD-A7D802E4769C}" type="presParOf" srcId="{BBB9E3B6-9797-4C96-B2D7-A312E375F1ED}" destId="{DA4A193C-AD3C-4798-9BE0-1106E4A2B9F4}" srcOrd="1" destOrd="0" presId="urn:microsoft.com/office/officeart/2005/8/layout/hierarchy1"/>
    <dgm:cxn modelId="{49BF2150-0870-4D55-86DC-BCFB63EBBC4D}" type="presParOf" srcId="{0B9288B3-0617-426D-9498-D969C0DE45E3}" destId="{861EEEF5-4FB7-48A0-A472-E5E9BDA32F21}" srcOrd="1" destOrd="0" presId="urn:microsoft.com/office/officeart/2005/8/layout/hierarchy1"/>
    <dgm:cxn modelId="{C97C87DF-F9A8-454A-828C-986957A79D17}" type="presParOf" srcId="{861EEEF5-4FB7-48A0-A472-E5E9BDA32F21}" destId="{6DE11F47-DA22-46FC-B62B-332F5AE2AA43}" srcOrd="0" destOrd="0" presId="urn:microsoft.com/office/officeart/2005/8/layout/hierarchy1"/>
    <dgm:cxn modelId="{0C8F2588-B224-441B-A21E-76B2A307C6D0}" type="presParOf" srcId="{861EEEF5-4FB7-48A0-A472-E5E9BDA32F21}" destId="{A927EC21-6DDF-4508-9F55-3FFF902F255D}" srcOrd="1" destOrd="0" presId="urn:microsoft.com/office/officeart/2005/8/layout/hierarchy1"/>
    <dgm:cxn modelId="{EA07826C-D166-4922-9383-74B373B3E347}" type="presParOf" srcId="{A927EC21-6DDF-4508-9F55-3FFF902F255D}" destId="{31762E65-5D9B-483F-99A4-FDE9E5632CA0}" srcOrd="0" destOrd="0" presId="urn:microsoft.com/office/officeart/2005/8/layout/hierarchy1"/>
    <dgm:cxn modelId="{08059305-F82D-4D9B-B1F9-ACB3C9678EE6}" type="presParOf" srcId="{31762E65-5D9B-483F-99A4-FDE9E5632CA0}" destId="{71344212-FD6F-40B2-B841-F28BD00EEDE5}" srcOrd="0" destOrd="0" presId="urn:microsoft.com/office/officeart/2005/8/layout/hierarchy1"/>
    <dgm:cxn modelId="{C0F32D5B-1BAD-4EA9-A2E5-B7F4AE19BECE}" type="presParOf" srcId="{31762E65-5D9B-483F-99A4-FDE9E5632CA0}" destId="{1E059B16-896F-4C5B-A54E-03C554548798}" srcOrd="1" destOrd="0" presId="urn:microsoft.com/office/officeart/2005/8/layout/hierarchy1"/>
    <dgm:cxn modelId="{8C5FDD0B-7D93-4D98-9B77-5F62C00BD422}" type="presParOf" srcId="{A927EC21-6DDF-4508-9F55-3FFF902F255D}" destId="{4D1666FB-045F-41EE-8A2B-15C8F1E1F25E}" srcOrd="1" destOrd="0" presId="urn:microsoft.com/office/officeart/2005/8/layout/hierarchy1"/>
    <dgm:cxn modelId="{4CC28EDC-FCE7-491D-BD6E-145A1D4D65A8}" type="presParOf" srcId="{861EEEF5-4FB7-48A0-A472-E5E9BDA32F21}" destId="{CC97C0D8-8AEB-4EB7-9A18-C238616C9A13}" srcOrd="2" destOrd="0" presId="urn:microsoft.com/office/officeart/2005/8/layout/hierarchy1"/>
    <dgm:cxn modelId="{0234A0BB-52D1-4870-B265-9CDDEC87F0C5}" type="presParOf" srcId="{861EEEF5-4FB7-48A0-A472-E5E9BDA32F21}" destId="{EB33BF8A-3CDD-4F1A-B909-D70C871E10AA}" srcOrd="3" destOrd="0" presId="urn:microsoft.com/office/officeart/2005/8/layout/hierarchy1"/>
    <dgm:cxn modelId="{7A9D332D-2046-4DFB-92A6-1AFFE7B43F90}" type="presParOf" srcId="{EB33BF8A-3CDD-4F1A-B909-D70C871E10AA}" destId="{EEE82DCF-6241-4E29-9757-551E24E70668}" srcOrd="0" destOrd="0" presId="urn:microsoft.com/office/officeart/2005/8/layout/hierarchy1"/>
    <dgm:cxn modelId="{809FD15B-9D73-4114-8B54-B19248EC119E}" type="presParOf" srcId="{EEE82DCF-6241-4E29-9757-551E24E70668}" destId="{E49C026F-C1C1-47A1-8426-B8EFDAF399BC}" srcOrd="0" destOrd="0" presId="urn:microsoft.com/office/officeart/2005/8/layout/hierarchy1"/>
    <dgm:cxn modelId="{528E627B-911A-4E75-B8C2-CA92D7DB2312}" type="presParOf" srcId="{EEE82DCF-6241-4E29-9757-551E24E70668}" destId="{F0DC25DF-AD5A-4B06-92B0-3DD7059AE6CD}" srcOrd="1" destOrd="0" presId="urn:microsoft.com/office/officeart/2005/8/layout/hierarchy1"/>
    <dgm:cxn modelId="{42D8A2D7-8F6A-4431-9851-35BD30A51DA4}" type="presParOf" srcId="{EB33BF8A-3CDD-4F1A-B909-D70C871E10AA}" destId="{B52C249F-4826-4E3C-8757-00996CD88366}" srcOrd="1" destOrd="0" presId="urn:microsoft.com/office/officeart/2005/8/layout/hierarchy1"/>
    <dgm:cxn modelId="{7ADC34A4-4141-4937-89A6-388580B80CB9}" type="presParOf" srcId="{7CA40A21-3EE2-485F-B97B-15DC9B338BCD}" destId="{8084748F-D084-4AB5-AB0F-345556994E61}" srcOrd="2" destOrd="0" presId="urn:microsoft.com/office/officeart/2005/8/layout/hierarchy1"/>
    <dgm:cxn modelId="{872492B9-701B-48E6-85FE-43143F98292D}" type="presParOf" srcId="{7CA40A21-3EE2-485F-B97B-15DC9B338BCD}" destId="{96EBA744-DA95-462D-B1A1-EB26E99ECA67}" srcOrd="3" destOrd="0" presId="urn:microsoft.com/office/officeart/2005/8/layout/hierarchy1"/>
    <dgm:cxn modelId="{54C2B011-80D7-4F78-94A1-3FE05BD2820C}" type="presParOf" srcId="{96EBA744-DA95-462D-B1A1-EB26E99ECA67}" destId="{BE67A96F-6969-43F1-8393-B1A336B68779}" srcOrd="0" destOrd="0" presId="urn:microsoft.com/office/officeart/2005/8/layout/hierarchy1"/>
    <dgm:cxn modelId="{3B50CAAA-9E15-4FE0-B919-0B23513F6B98}" type="presParOf" srcId="{BE67A96F-6969-43F1-8393-B1A336B68779}" destId="{43DC43E6-D909-4B24-BF37-9CB46226BEF1}" srcOrd="0" destOrd="0" presId="urn:microsoft.com/office/officeart/2005/8/layout/hierarchy1"/>
    <dgm:cxn modelId="{F26F13EE-E049-4D5F-8CE1-3317DC2426AC}" type="presParOf" srcId="{BE67A96F-6969-43F1-8393-B1A336B68779}" destId="{2D87D0BF-C450-479C-A371-72A72764325D}" srcOrd="1" destOrd="0" presId="urn:microsoft.com/office/officeart/2005/8/layout/hierarchy1"/>
    <dgm:cxn modelId="{712847F9-57C2-422A-8430-F91D49A0F7D3}" type="presParOf" srcId="{96EBA744-DA95-462D-B1A1-EB26E99ECA67}" destId="{A5C521E6-AC78-422C-9F90-2D83A6C97664}" srcOrd="1" destOrd="0" presId="urn:microsoft.com/office/officeart/2005/8/layout/hierarchy1"/>
    <dgm:cxn modelId="{9E9601D2-59F4-4A45-9487-FE4852049E65}" type="presParOf" srcId="{A5C521E6-AC78-422C-9F90-2D83A6C97664}" destId="{FE3613A9-73A5-4F75-A258-45BE053FA44A}" srcOrd="0" destOrd="0" presId="urn:microsoft.com/office/officeart/2005/8/layout/hierarchy1"/>
    <dgm:cxn modelId="{AC4AF53E-72B2-4E07-B422-56B087A3758E}" type="presParOf" srcId="{A5C521E6-AC78-422C-9F90-2D83A6C97664}" destId="{BE4A2C97-E7C8-4CEC-A05C-843DDBEB3F3C}" srcOrd="1" destOrd="0" presId="urn:microsoft.com/office/officeart/2005/8/layout/hierarchy1"/>
    <dgm:cxn modelId="{A7C27EA7-366D-4501-9F4B-39B52D3040AF}" type="presParOf" srcId="{BE4A2C97-E7C8-4CEC-A05C-843DDBEB3F3C}" destId="{7AEFC55E-6A09-488B-8AC2-FE1E3B5ABE7E}" srcOrd="0" destOrd="0" presId="urn:microsoft.com/office/officeart/2005/8/layout/hierarchy1"/>
    <dgm:cxn modelId="{255089E7-7D61-4C76-B7E2-DCAB87D372F5}" type="presParOf" srcId="{7AEFC55E-6A09-488B-8AC2-FE1E3B5ABE7E}" destId="{A01369E0-8F87-4F2E-8B0E-6B4D279E6999}" srcOrd="0" destOrd="0" presId="urn:microsoft.com/office/officeart/2005/8/layout/hierarchy1"/>
    <dgm:cxn modelId="{582BA800-FBE5-4302-BC01-C64E5652E123}" type="presParOf" srcId="{7AEFC55E-6A09-488B-8AC2-FE1E3B5ABE7E}" destId="{8FB8DC72-DAF0-4E6D-B7BF-62CBDB24DC1D}" srcOrd="1" destOrd="0" presId="urn:microsoft.com/office/officeart/2005/8/layout/hierarchy1"/>
    <dgm:cxn modelId="{C649DBE4-BC0F-4806-A533-62DAE89280C3}" type="presParOf" srcId="{BE4A2C97-E7C8-4CEC-A05C-843DDBEB3F3C}" destId="{268BB4A5-0757-4993-9C9B-5B717BB3E802}" srcOrd="1" destOrd="0" presId="urn:microsoft.com/office/officeart/2005/8/layout/hierarchy1"/>
    <dgm:cxn modelId="{FB45025C-4506-4B5A-A7FB-ECF8EC29EA07}" type="presParOf" srcId="{A5C521E6-AC78-422C-9F90-2D83A6C97664}" destId="{0A6A0DCB-A9B1-436C-94AE-8A7D65D0CDD8}" srcOrd="2" destOrd="0" presId="urn:microsoft.com/office/officeart/2005/8/layout/hierarchy1"/>
    <dgm:cxn modelId="{A5D33DE7-3313-41F1-964C-8928888C637C}" type="presParOf" srcId="{A5C521E6-AC78-422C-9F90-2D83A6C97664}" destId="{4F7CC8BB-9EBB-40AE-BC0D-44C56771CDB2}" srcOrd="3" destOrd="0" presId="urn:microsoft.com/office/officeart/2005/8/layout/hierarchy1"/>
    <dgm:cxn modelId="{6E42BF40-1E8F-4756-9BA4-F7799B13DD54}" type="presParOf" srcId="{4F7CC8BB-9EBB-40AE-BC0D-44C56771CDB2}" destId="{4984011C-4134-4C47-B66F-3AB6F215712E}" srcOrd="0" destOrd="0" presId="urn:microsoft.com/office/officeart/2005/8/layout/hierarchy1"/>
    <dgm:cxn modelId="{CBA2635D-AE3A-448D-B9DD-62B9C37EEDFB}" type="presParOf" srcId="{4984011C-4134-4C47-B66F-3AB6F215712E}" destId="{D38528C2-C676-47D9-BC77-CAEB1480D738}" srcOrd="0" destOrd="0" presId="urn:microsoft.com/office/officeart/2005/8/layout/hierarchy1"/>
    <dgm:cxn modelId="{FC388045-E2E2-4A06-B872-0E45A97B379F}" type="presParOf" srcId="{4984011C-4134-4C47-B66F-3AB6F215712E}" destId="{52DCB157-8755-4AC9-BA44-4A250E9272EF}" srcOrd="1" destOrd="0" presId="urn:microsoft.com/office/officeart/2005/8/layout/hierarchy1"/>
    <dgm:cxn modelId="{8FBA8569-3349-4E60-9FB9-87E34D9F3EF3}" type="presParOf" srcId="{4F7CC8BB-9EBB-40AE-BC0D-44C56771CDB2}" destId="{48DEC3FA-61F8-4300-817A-85944786BF00}" srcOrd="1" destOrd="0" presId="urn:microsoft.com/office/officeart/2005/8/layout/hierarchy1"/>
    <dgm:cxn modelId="{19A9EE9D-BA52-40B2-B6DB-834AD974501C}" type="presParOf" srcId="{A7BDAE1D-29FD-4D47-B79A-A4CC16BCED44}" destId="{248E3298-7CBA-4824-B75C-6D58048888D2}" srcOrd="2" destOrd="0" presId="urn:microsoft.com/office/officeart/2005/8/layout/hierarchy1"/>
    <dgm:cxn modelId="{3C4E3B71-2F60-4903-A38D-64093F7E44EE}" type="presParOf" srcId="{A7BDAE1D-29FD-4D47-B79A-A4CC16BCED44}" destId="{AC3AD974-271E-4385-A710-8CC6B1490D0D}" srcOrd="3" destOrd="0" presId="urn:microsoft.com/office/officeart/2005/8/layout/hierarchy1"/>
    <dgm:cxn modelId="{C33833CB-4155-4C20-9EA3-D1AB2DDCF455}" type="presParOf" srcId="{AC3AD974-271E-4385-A710-8CC6B1490D0D}" destId="{BDBF116E-289B-4928-8526-8B9C2857172F}" srcOrd="0" destOrd="0" presId="urn:microsoft.com/office/officeart/2005/8/layout/hierarchy1"/>
    <dgm:cxn modelId="{F81DC5FA-A2E4-4558-AF44-13F1032C8A22}" type="presParOf" srcId="{BDBF116E-289B-4928-8526-8B9C2857172F}" destId="{7D68B868-B341-42BC-B7AD-4C797A94BC89}" srcOrd="0" destOrd="0" presId="urn:microsoft.com/office/officeart/2005/8/layout/hierarchy1"/>
    <dgm:cxn modelId="{330AF65B-5160-4405-ADE3-6467D5EC81C4}" type="presParOf" srcId="{BDBF116E-289B-4928-8526-8B9C2857172F}" destId="{CC6FD24B-2C50-40A0-BE6D-A57DC9942A7A}" srcOrd="1" destOrd="0" presId="urn:microsoft.com/office/officeart/2005/8/layout/hierarchy1"/>
    <dgm:cxn modelId="{3370DFB3-0A0E-4E61-9EA9-84A9E1D27DB9}" type="presParOf" srcId="{AC3AD974-271E-4385-A710-8CC6B1490D0D}" destId="{8359041F-E688-4A81-B383-D937BCD9E398}" srcOrd="1" destOrd="0" presId="urn:microsoft.com/office/officeart/2005/8/layout/hierarchy1"/>
    <dgm:cxn modelId="{65EA7620-4867-480E-B503-512FD8760784}" type="presParOf" srcId="{8359041F-E688-4A81-B383-D937BCD9E398}" destId="{E3F731E3-C760-4CC1-99F3-35370C35500D}" srcOrd="0" destOrd="0" presId="urn:microsoft.com/office/officeart/2005/8/layout/hierarchy1"/>
    <dgm:cxn modelId="{D36819F6-8A52-4C4E-A816-24B76A6D2D4B}" type="presParOf" srcId="{8359041F-E688-4A81-B383-D937BCD9E398}" destId="{5C43675A-8B17-4214-A328-046FEB736B79}" srcOrd="1" destOrd="0" presId="urn:microsoft.com/office/officeart/2005/8/layout/hierarchy1"/>
    <dgm:cxn modelId="{2889C740-88D9-483D-B1BB-D02BAE769647}" type="presParOf" srcId="{5C43675A-8B17-4214-A328-046FEB736B79}" destId="{AA11EE49-347F-4886-953F-41696C0D5C2C}" srcOrd="0" destOrd="0" presId="urn:microsoft.com/office/officeart/2005/8/layout/hierarchy1"/>
    <dgm:cxn modelId="{F24FB2F2-F088-413A-BD76-C98AD847BFC4}" type="presParOf" srcId="{AA11EE49-347F-4886-953F-41696C0D5C2C}" destId="{8D3035A5-51F3-4F08-B71B-2710494FF1F0}" srcOrd="0" destOrd="0" presId="urn:microsoft.com/office/officeart/2005/8/layout/hierarchy1"/>
    <dgm:cxn modelId="{0F48167A-47B7-4A90-A5A3-D4E672CEAA7C}" type="presParOf" srcId="{AA11EE49-347F-4886-953F-41696C0D5C2C}" destId="{8D8C273B-7009-4460-9E17-4B905D1A390F}" srcOrd="1" destOrd="0" presId="urn:microsoft.com/office/officeart/2005/8/layout/hierarchy1"/>
    <dgm:cxn modelId="{75C48306-FA1D-4597-AECA-03104F46AF71}" type="presParOf" srcId="{5C43675A-8B17-4214-A328-046FEB736B79}" destId="{EFC353F8-8690-427B-9EFE-A6E76067756A}" srcOrd="1" destOrd="0" presId="urn:microsoft.com/office/officeart/2005/8/layout/hierarchy1"/>
    <dgm:cxn modelId="{6FBEE557-C29F-4485-846B-E67B2F3D984C}" type="presParOf" srcId="{EFC353F8-8690-427B-9EFE-A6E76067756A}" destId="{C7006DA5-D75C-4F81-A4B8-38D605D9DEB7}" srcOrd="0" destOrd="0" presId="urn:microsoft.com/office/officeart/2005/8/layout/hierarchy1"/>
    <dgm:cxn modelId="{F87D47EA-58B3-446D-96A1-97A1751F08F7}" type="presParOf" srcId="{EFC353F8-8690-427B-9EFE-A6E76067756A}" destId="{0E98C48B-4B54-4F00-A032-70BECA922D64}" srcOrd="1" destOrd="0" presId="urn:microsoft.com/office/officeart/2005/8/layout/hierarchy1"/>
    <dgm:cxn modelId="{FF8C6579-6408-4B49-BE6C-1C459CDDB879}" type="presParOf" srcId="{0E98C48B-4B54-4F00-A032-70BECA922D64}" destId="{0952FFAA-30B2-461E-AC97-5AC9D15DD648}" srcOrd="0" destOrd="0" presId="urn:microsoft.com/office/officeart/2005/8/layout/hierarchy1"/>
    <dgm:cxn modelId="{39ECB003-67F5-44B8-819B-7824ABFE1A1F}" type="presParOf" srcId="{0952FFAA-30B2-461E-AC97-5AC9D15DD648}" destId="{FE3BBE24-C79F-4316-BFB6-033DADC38AFD}" srcOrd="0" destOrd="0" presId="urn:microsoft.com/office/officeart/2005/8/layout/hierarchy1"/>
    <dgm:cxn modelId="{3EC1FB5F-6B9D-46EA-A04F-E6AA865637D9}" type="presParOf" srcId="{0952FFAA-30B2-461E-AC97-5AC9D15DD648}" destId="{52BFCEC4-28F4-4CDD-A88C-D18040F08F09}" srcOrd="1" destOrd="0" presId="urn:microsoft.com/office/officeart/2005/8/layout/hierarchy1"/>
    <dgm:cxn modelId="{6AE0A4A9-1EA1-4284-BBE8-861653067ACA}" type="presParOf" srcId="{0E98C48B-4B54-4F00-A032-70BECA922D64}" destId="{D6444E2C-58D2-4CAA-8A87-93D90097E045}" srcOrd="1" destOrd="0" presId="urn:microsoft.com/office/officeart/2005/8/layout/hierarchy1"/>
    <dgm:cxn modelId="{4265E3D1-12D6-41BF-9B01-702DEB5C6FB9}" type="presParOf" srcId="{EFC353F8-8690-427B-9EFE-A6E76067756A}" destId="{1BCFB9DB-D34D-459B-AA07-31E35A572FC5}" srcOrd="2" destOrd="0" presId="urn:microsoft.com/office/officeart/2005/8/layout/hierarchy1"/>
    <dgm:cxn modelId="{2D4550E1-43D5-4DA0-B6A3-4844E2860B69}" type="presParOf" srcId="{EFC353F8-8690-427B-9EFE-A6E76067756A}" destId="{3DE7169E-5FF3-4279-844B-81F50F07B74D}" srcOrd="3" destOrd="0" presId="urn:microsoft.com/office/officeart/2005/8/layout/hierarchy1"/>
    <dgm:cxn modelId="{CF812BD7-7D8D-4FE8-8853-6D6BA9D2496F}" type="presParOf" srcId="{3DE7169E-5FF3-4279-844B-81F50F07B74D}" destId="{9FF40C15-6B42-4E5C-852C-19642B5F250A}" srcOrd="0" destOrd="0" presId="urn:microsoft.com/office/officeart/2005/8/layout/hierarchy1"/>
    <dgm:cxn modelId="{0CB9A06E-DD4B-49D4-86AD-447086B82AEC}" type="presParOf" srcId="{9FF40C15-6B42-4E5C-852C-19642B5F250A}" destId="{8390A707-D99A-47E2-9BCF-A13F14AA3C4E}" srcOrd="0" destOrd="0" presId="urn:microsoft.com/office/officeart/2005/8/layout/hierarchy1"/>
    <dgm:cxn modelId="{85DA52C0-9850-4E81-BC61-FEF0AC8BDD07}" type="presParOf" srcId="{9FF40C15-6B42-4E5C-852C-19642B5F250A}" destId="{D4774868-5228-41C0-938B-511F8A948AC5}" srcOrd="1" destOrd="0" presId="urn:microsoft.com/office/officeart/2005/8/layout/hierarchy1"/>
    <dgm:cxn modelId="{2DEDC544-6BF4-429E-AF69-AE814B0D8BAF}" type="presParOf" srcId="{3DE7169E-5FF3-4279-844B-81F50F07B74D}" destId="{C6A22407-B62D-49EB-A2A6-EAE9992450E8}" srcOrd="1" destOrd="0" presId="urn:microsoft.com/office/officeart/2005/8/layout/hierarchy1"/>
    <dgm:cxn modelId="{1A8C2B52-3008-402D-A92D-9050857C6CD9}" type="presParOf" srcId="{8359041F-E688-4A81-B383-D937BCD9E398}" destId="{FBA60245-0741-4053-A7A3-F4EA40BE5229}" srcOrd="2" destOrd="0" presId="urn:microsoft.com/office/officeart/2005/8/layout/hierarchy1"/>
    <dgm:cxn modelId="{5DDF3EBE-57FC-4CA5-B8FC-BBDE56273C0C}" type="presParOf" srcId="{8359041F-E688-4A81-B383-D937BCD9E398}" destId="{A3A70A2A-100F-4692-8BA0-2F3C47225356}" srcOrd="3" destOrd="0" presId="urn:microsoft.com/office/officeart/2005/8/layout/hierarchy1"/>
    <dgm:cxn modelId="{7F996315-151A-4460-BCF3-D1A89BC7BFFC}" type="presParOf" srcId="{A3A70A2A-100F-4692-8BA0-2F3C47225356}" destId="{C5949D32-6234-4DEE-B0AD-588E3DD91D00}" srcOrd="0" destOrd="0" presId="urn:microsoft.com/office/officeart/2005/8/layout/hierarchy1"/>
    <dgm:cxn modelId="{F764EB6A-3532-490C-A8E9-292BA8216C80}" type="presParOf" srcId="{C5949D32-6234-4DEE-B0AD-588E3DD91D00}" destId="{EF683BF4-B52D-4DC4-8742-A03F67613C5A}" srcOrd="0" destOrd="0" presId="urn:microsoft.com/office/officeart/2005/8/layout/hierarchy1"/>
    <dgm:cxn modelId="{DB868449-9480-4051-8BA2-93706342F8C8}" type="presParOf" srcId="{C5949D32-6234-4DEE-B0AD-588E3DD91D00}" destId="{AED33CB7-3AD8-4DC6-AFFA-AF83BE5A31DD}" srcOrd="1" destOrd="0" presId="urn:microsoft.com/office/officeart/2005/8/layout/hierarchy1"/>
    <dgm:cxn modelId="{01CCE0CB-A7C1-422F-B31B-E4149811A68C}" type="presParOf" srcId="{A3A70A2A-100F-4692-8BA0-2F3C47225356}" destId="{E58D1872-8A12-4A54-AFB3-A1508A3883DD}" srcOrd="1" destOrd="0" presId="urn:microsoft.com/office/officeart/2005/8/layout/hierarchy1"/>
    <dgm:cxn modelId="{B246CA09-6739-45C2-A6D4-FDDE71F95D0B}" type="presParOf" srcId="{E58D1872-8A12-4A54-AFB3-A1508A3883DD}" destId="{4A0284D8-91FA-4E2F-A46D-FE5520C08252}" srcOrd="0" destOrd="0" presId="urn:microsoft.com/office/officeart/2005/8/layout/hierarchy1"/>
    <dgm:cxn modelId="{5297507F-0203-4FC6-B8AB-B9DEADD9A272}" type="presParOf" srcId="{E58D1872-8A12-4A54-AFB3-A1508A3883DD}" destId="{DF122968-EAB1-46D8-A32D-1372F50EF01A}" srcOrd="1" destOrd="0" presId="urn:microsoft.com/office/officeart/2005/8/layout/hierarchy1"/>
    <dgm:cxn modelId="{4DCBEC68-A713-45AC-B459-D69B43634B47}" type="presParOf" srcId="{DF122968-EAB1-46D8-A32D-1372F50EF01A}" destId="{5AA1A52F-5C60-4568-AA05-554FF9289CC9}" srcOrd="0" destOrd="0" presId="urn:microsoft.com/office/officeart/2005/8/layout/hierarchy1"/>
    <dgm:cxn modelId="{BEA62978-5AC5-476F-8E47-8C2A4881713A}" type="presParOf" srcId="{5AA1A52F-5C60-4568-AA05-554FF9289CC9}" destId="{91F03711-39CF-4C9D-8357-B603AFC81054}" srcOrd="0" destOrd="0" presId="urn:microsoft.com/office/officeart/2005/8/layout/hierarchy1"/>
    <dgm:cxn modelId="{53648ACD-DEA7-48FD-AA23-107B138E02D8}" type="presParOf" srcId="{5AA1A52F-5C60-4568-AA05-554FF9289CC9}" destId="{27F34604-1F14-405A-81C3-3B3AAF171DE1}" srcOrd="1" destOrd="0" presId="urn:microsoft.com/office/officeart/2005/8/layout/hierarchy1"/>
    <dgm:cxn modelId="{879DA0BE-0B1B-494D-B656-5F1AE106F25C}" type="presParOf" srcId="{DF122968-EAB1-46D8-A32D-1372F50EF01A}" destId="{3BCA7D87-17BE-413F-9023-2BD4C054A741}" srcOrd="1" destOrd="0" presId="urn:microsoft.com/office/officeart/2005/8/layout/hierarchy1"/>
    <dgm:cxn modelId="{9CB63DDA-0565-4F14-A7DD-FE25034D4B86}" type="presParOf" srcId="{E58D1872-8A12-4A54-AFB3-A1508A3883DD}" destId="{15322DDE-BB44-4EDC-B4EB-19C4FC47556C}" srcOrd="2" destOrd="0" presId="urn:microsoft.com/office/officeart/2005/8/layout/hierarchy1"/>
    <dgm:cxn modelId="{7C638368-87E0-414A-B2A9-7EECC59FD2B4}" type="presParOf" srcId="{E58D1872-8A12-4A54-AFB3-A1508A3883DD}" destId="{A968B756-17E3-483D-BB0C-EC36555B8A27}" srcOrd="3" destOrd="0" presId="urn:microsoft.com/office/officeart/2005/8/layout/hierarchy1"/>
    <dgm:cxn modelId="{49FE18A1-E894-4517-BBBC-C5B2499C5E23}" type="presParOf" srcId="{A968B756-17E3-483D-BB0C-EC36555B8A27}" destId="{FA67441B-0FD2-4574-B782-148D29B79365}" srcOrd="0" destOrd="0" presId="urn:microsoft.com/office/officeart/2005/8/layout/hierarchy1"/>
    <dgm:cxn modelId="{B8BAA51F-E11A-4FE1-B772-49AD9EA20A33}" type="presParOf" srcId="{FA67441B-0FD2-4574-B782-148D29B79365}" destId="{07D06E6E-82B5-4692-B36C-9B04E56E106D}" srcOrd="0" destOrd="0" presId="urn:microsoft.com/office/officeart/2005/8/layout/hierarchy1"/>
    <dgm:cxn modelId="{3010B06C-7D0C-473D-A58B-FD608EAF12B5}" type="presParOf" srcId="{FA67441B-0FD2-4574-B782-148D29B79365}" destId="{E1F72152-F9EE-433C-A552-E0C4C1E747BF}" srcOrd="1" destOrd="0" presId="urn:microsoft.com/office/officeart/2005/8/layout/hierarchy1"/>
    <dgm:cxn modelId="{6B34E04A-72BC-4F43-A78B-A1CAB9D77A46}" type="presParOf" srcId="{A968B756-17E3-483D-BB0C-EC36555B8A27}" destId="{A054DE1F-BC09-42C6-9E19-8FA4EAB95AC3}" srcOrd="1" destOrd="0" presId="urn:microsoft.com/office/officeart/2005/8/layout/hierarchy1"/>
    <dgm:cxn modelId="{60423008-5505-424D-9418-615C028D2871}" type="presParOf" srcId="{208B0A97-FB95-4250-B0FD-8907C79F5E44}" destId="{6B129183-7227-4AA7-9917-DD568395AA91}" srcOrd="2" destOrd="0" presId="urn:microsoft.com/office/officeart/2005/8/layout/hierarchy1"/>
    <dgm:cxn modelId="{FBC9D289-21F9-480D-B117-1D6D5677CECB}" type="presParOf" srcId="{208B0A97-FB95-4250-B0FD-8907C79F5E44}" destId="{51D442DF-955F-40D5-9956-F628603F6D58}" srcOrd="3" destOrd="0" presId="urn:microsoft.com/office/officeart/2005/8/layout/hierarchy1"/>
    <dgm:cxn modelId="{5D52A096-08B4-4222-AD19-6EB7C1F4A6CF}" type="presParOf" srcId="{51D442DF-955F-40D5-9956-F628603F6D58}" destId="{CC799D07-1326-4CCD-91BD-96BEE010475D}" srcOrd="0" destOrd="0" presId="urn:microsoft.com/office/officeart/2005/8/layout/hierarchy1"/>
    <dgm:cxn modelId="{4EF2FC5B-1077-430B-A616-A571B76D5F45}" type="presParOf" srcId="{CC799D07-1326-4CCD-91BD-96BEE010475D}" destId="{90903DFE-83DC-4B8F-945B-19A613E7DC08}" srcOrd="0" destOrd="0" presId="urn:microsoft.com/office/officeart/2005/8/layout/hierarchy1"/>
    <dgm:cxn modelId="{627CF46C-8370-465D-8415-8F2010E3792A}" type="presParOf" srcId="{CC799D07-1326-4CCD-91BD-96BEE010475D}" destId="{138E0CD6-0604-4009-9F53-30A5A96DC029}" srcOrd="1" destOrd="0" presId="urn:microsoft.com/office/officeart/2005/8/layout/hierarchy1"/>
    <dgm:cxn modelId="{9B5E56E2-1D47-4F34-BF32-9D317B7F75FF}" type="presParOf" srcId="{51D442DF-955F-40D5-9956-F628603F6D58}" destId="{2CB15949-F3BB-4845-9331-419D98FF33FB}" srcOrd="1" destOrd="0" presId="urn:microsoft.com/office/officeart/2005/8/layout/hierarchy1"/>
    <dgm:cxn modelId="{4B94069B-EA4D-48A6-9F4B-F61EA81EA013}" type="presParOf" srcId="{2CB15949-F3BB-4845-9331-419D98FF33FB}" destId="{CA38A783-843B-4153-9F1D-CB98369A4D15}" srcOrd="0" destOrd="0" presId="urn:microsoft.com/office/officeart/2005/8/layout/hierarchy1"/>
    <dgm:cxn modelId="{4B85CC22-56D3-4E45-B21C-9617F61A430B}" type="presParOf" srcId="{2CB15949-F3BB-4845-9331-419D98FF33FB}" destId="{0E5F49A5-E2C5-48BD-B2D2-D6E24F30A4E7}" srcOrd="1" destOrd="0" presId="urn:microsoft.com/office/officeart/2005/8/layout/hierarchy1"/>
    <dgm:cxn modelId="{F6488E6D-6EFD-4D08-B837-E9E1F667B413}" type="presParOf" srcId="{0E5F49A5-E2C5-48BD-B2D2-D6E24F30A4E7}" destId="{12B94D28-44F3-4ADB-B22C-B2ACFAF969EA}" srcOrd="0" destOrd="0" presId="urn:microsoft.com/office/officeart/2005/8/layout/hierarchy1"/>
    <dgm:cxn modelId="{C5EC5C6E-40EE-403A-81BC-F7220D09B2AF}" type="presParOf" srcId="{12B94D28-44F3-4ADB-B22C-B2ACFAF969EA}" destId="{5B11DC35-9AD4-434D-BB74-20F0350BF69C}" srcOrd="0" destOrd="0" presId="urn:microsoft.com/office/officeart/2005/8/layout/hierarchy1"/>
    <dgm:cxn modelId="{EB3B97AD-46DB-49FB-8D33-2AC3CAFD3BA0}" type="presParOf" srcId="{12B94D28-44F3-4ADB-B22C-B2ACFAF969EA}" destId="{F4F0FE72-CA58-4090-B0C2-50515CDB3F01}" srcOrd="1" destOrd="0" presId="urn:microsoft.com/office/officeart/2005/8/layout/hierarchy1"/>
    <dgm:cxn modelId="{A3C0B1CF-6CD3-44EA-B361-76DE070C9CDD}" type="presParOf" srcId="{0E5F49A5-E2C5-48BD-B2D2-D6E24F30A4E7}" destId="{755CBB2C-85DC-4EDD-802A-010905F41349}" srcOrd="1" destOrd="0" presId="urn:microsoft.com/office/officeart/2005/8/layout/hierarchy1"/>
    <dgm:cxn modelId="{9437740E-2782-4F31-B47C-3925D1F7A7F2}" type="presParOf" srcId="{755CBB2C-85DC-4EDD-802A-010905F41349}" destId="{F0D358AE-56F3-464B-BEE4-43118C6424A1}" srcOrd="0" destOrd="0" presId="urn:microsoft.com/office/officeart/2005/8/layout/hierarchy1"/>
    <dgm:cxn modelId="{48B19BA8-2005-4CF3-951D-5F7D9EBB5B2D}" type="presParOf" srcId="{755CBB2C-85DC-4EDD-802A-010905F41349}" destId="{77F1C072-7165-491E-8FA8-2E1D95BC06FA}" srcOrd="1" destOrd="0" presId="urn:microsoft.com/office/officeart/2005/8/layout/hierarchy1"/>
    <dgm:cxn modelId="{7237A521-790B-40FD-B9E6-50C34FEF2527}" type="presParOf" srcId="{77F1C072-7165-491E-8FA8-2E1D95BC06FA}" destId="{444369E0-D1FE-40AD-93DB-AA165C1CAEFB}" srcOrd="0" destOrd="0" presId="urn:microsoft.com/office/officeart/2005/8/layout/hierarchy1"/>
    <dgm:cxn modelId="{B1B3B263-D1CA-4713-914B-9305EA384785}" type="presParOf" srcId="{444369E0-D1FE-40AD-93DB-AA165C1CAEFB}" destId="{C5EEF559-B416-48E6-B0A4-B22079297CD8}" srcOrd="0" destOrd="0" presId="urn:microsoft.com/office/officeart/2005/8/layout/hierarchy1"/>
    <dgm:cxn modelId="{774DD0FC-8002-4FAC-922B-C86F5480A282}" type="presParOf" srcId="{444369E0-D1FE-40AD-93DB-AA165C1CAEFB}" destId="{7D3487EC-B327-48C5-9458-76EA939A2811}" srcOrd="1" destOrd="0" presId="urn:microsoft.com/office/officeart/2005/8/layout/hierarchy1"/>
    <dgm:cxn modelId="{4CD8980B-0E6A-4409-AC67-6ED2A4147393}" type="presParOf" srcId="{77F1C072-7165-491E-8FA8-2E1D95BC06FA}" destId="{187A8E23-2278-46CD-B8CD-9ED87D2BCF7D}" srcOrd="1" destOrd="0" presId="urn:microsoft.com/office/officeart/2005/8/layout/hierarchy1"/>
    <dgm:cxn modelId="{469BE7C6-73B6-488F-AB4B-0E32DCB54F64}" type="presParOf" srcId="{187A8E23-2278-46CD-B8CD-9ED87D2BCF7D}" destId="{36BF401D-4EDB-41B9-B136-B24A7E9BC350}" srcOrd="0" destOrd="0" presId="urn:microsoft.com/office/officeart/2005/8/layout/hierarchy1"/>
    <dgm:cxn modelId="{F28E92F5-9126-4666-A624-1181E0441D45}" type="presParOf" srcId="{187A8E23-2278-46CD-B8CD-9ED87D2BCF7D}" destId="{7641F469-3349-4BBE-A072-2BE54A14099C}" srcOrd="1" destOrd="0" presId="urn:microsoft.com/office/officeart/2005/8/layout/hierarchy1"/>
    <dgm:cxn modelId="{BB15D32B-3CEF-4176-98B4-8FFB930CF41D}" type="presParOf" srcId="{7641F469-3349-4BBE-A072-2BE54A14099C}" destId="{21A38346-4365-4E69-91E9-82ADB7764C1C}" srcOrd="0" destOrd="0" presId="urn:microsoft.com/office/officeart/2005/8/layout/hierarchy1"/>
    <dgm:cxn modelId="{A7C6595E-29A3-48D2-A84E-38086EEABF68}" type="presParOf" srcId="{21A38346-4365-4E69-91E9-82ADB7764C1C}" destId="{9176B023-2928-498D-B07B-E2425D6B7527}" srcOrd="0" destOrd="0" presId="urn:microsoft.com/office/officeart/2005/8/layout/hierarchy1"/>
    <dgm:cxn modelId="{B499F246-2223-49F3-9DEE-75CAB3DA3B28}" type="presParOf" srcId="{21A38346-4365-4E69-91E9-82ADB7764C1C}" destId="{C50E56E3-0C30-4743-AAF9-7A694AAE0C46}" srcOrd="1" destOrd="0" presId="urn:microsoft.com/office/officeart/2005/8/layout/hierarchy1"/>
    <dgm:cxn modelId="{40BE613B-4C2F-418F-95F1-000D05D974B2}" type="presParOf" srcId="{7641F469-3349-4BBE-A072-2BE54A14099C}" destId="{B8F9D0A8-194C-46D8-80AB-F3FF708CDC4B}" srcOrd="1" destOrd="0" presId="urn:microsoft.com/office/officeart/2005/8/layout/hierarchy1"/>
    <dgm:cxn modelId="{A405F3EB-5FD9-4A44-B59B-9F8EFC5529D4}" type="presParOf" srcId="{187A8E23-2278-46CD-B8CD-9ED87D2BCF7D}" destId="{35F8813A-9B75-4C8A-B8B9-630994D1B8D2}" srcOrd="2" destOrd="0" presId="urn:microsoft.com/office/officeart/2005/8/layout/hierarchy1"/>
    <dgm:cxn modelId="{A0D9FF42-7139-4047-BD15-D4ACC41F07F1}" type="presParOf" srcId="{187A8E23-2278-46CD-B8CD-9ED87D2BCF7D}" destId="{E5C6CD31-6233-48D3-9E0D-D6D23BAF628D}" srcOrd="3" destOrd="0" presId="urn:microsoft.com/office/officeart/2005/8/layout/hierarchy1"/>
    <dgm:cxn modelId="{96342C17-B4C0-4212-8CFC-7B33D4645335}" type="presParOf" srcId="{E5C6CD31-6233-48D3-9E0D-D6D23BAF628D}" destId="{5D3C39E1-AD12-42AC-9201-89F3A97AF068}" srcOrd="0" destOrd="0" presId="urn:microsoft.com/office/officeart/2005/8/layout/hierarchy1"/>
    <dgm:cxn modelId="{B412A267-6EA8-486B-B6F9-ACA2EB5647EB}" type="presParOf" srcId="{5D3C39E1-AD12-42AC-9201-89F3A97AF068}" destId="{5C80D55D-C57E-4F50-B991-6E0E0C95120E}" srcOrd="0" destOrd="0" presId="urn:microsoft.com/office/officeart/2005/8/layout/hierarchy1"/>
    <dgm:cxn modelId="{9632E1D8-FC45-4910-B076-E9D1690363D9}" type="presParOf" srcId="{5D3C39E1-AD12-42AC-9201-89F3A97AF068}" destId="{8E52A926-D6A0-49A0-94C2-EBFC6E59EDF4}" srcOrd="1" destOrd="0" presId="urn:microsoft.com/office/officeart/2005/8/layout/hierarchy1"/>
    <dgm:cxn modelId="{6F471D77-391F-48B7-90AA-BF6699400009}" type="presParOf" srcId="{E5C6CD31-6233-48D3-9E0D-D6D23BAF628D}" destId="{EE533038-CDD8-4FEB-9C01-98D6E40812C6}" srcOrd="1" destOrd="0" presId="urn:microsoft.com/office/officeart/2005/8/layout/hierarchy1"/>
    <dgm:cxn modelId="{1EA7EB3D-FA8F-4BB1-AABD-80B5C2BD7E10}" type="presParOf" srcId="{755CBB2C-85DC-4EDD-802A-010905F41349}" destId="{03C00EDB-C2F6-40F0-806B-922ED4E48336}" srcOrd="2" destOrd="0" presId="urn:microsoft.com/office/officeart/2005/8/layout/hierarchy1"/>
    <dgm:cxn modelId="{CF9EB04A-B55C-4AC9-9BD0-21D4D9435CEF}" type="presParOf" srcId="{755CBB2C-85DC-4EDD-802A-010905F41349}" destId="{B5F7BB0C-CF4B-4F20-95BC-124BAF6BC78C}" srcOrd="3" destOrd="0" presId="urn:microsoft.com/office/officeart/2005/8/layout/hierarchy1"/>
    <dgm:cxn modelId="{C766FDC6-301D-4B47-B12B-76CBB5D7074B}" type="presParOf" srcId="{B5F7BB0C-CF4B-4F20-95BC-124BAF6BC78C}" destId="{C63EA899-84E8-4A35-BA4F-55AA0E5AA618}" srcOrd="0" destOrd="0" presId="urn:microsoft.com/office/officeart/2005/8/layout/hierarchy1"/>
    <dgm:cxn modelId="{981D9503-C540-4086-ABA2-28556B27BF41}" type="presParOf" srcId="{C63EA899-84E8-4A35-BA4F-55AA0E5AA618}" destId="{E8791D9D-BCCE-43C8-A8E3-37EF6187C9BF}" srcOrd="0" destOrd="0" presId="urn:microsoft.com/office/officeart/2005/8/layout/hierarchy1"/>
    <dgm:cxn modelId="{EDE40362-8ACF-4CE6-9F73-F269511E6B77}" type="presParOf" srcId="{C63EA899-84E8-4A35-BA4F-55AA0E5AA618}" destId="{E572125D-B918-4A15-BC7F-DE25061BF7CD}" srcOrd="1" destOrd="0" presId="urn:microsoft.com/office/officeart/2005/8/layout/hierarchy1"/>
    <dgm:cxn modelId="{9BC96440-BCC6-4248-90A9-64377A47A1A2}" type="presParOf" srcId="{B5F7BB0C-CF4B-4F20-95BC-124BAF6BC78C}" destId="{F82B867C-7201-466A-9520-C8635FD701E8}" srcOrd="1" destOrd="0" presId="urn:microsoft.com/office/officeart/2005/8/layout/hierarchy1"/>
    <dgm:cxn modelId="{662FE2C0-1199-4DB5-893E-2D6D8E9EDDEF}" type="presParOf" srcId="{F82B867C-7201-466A-9520-C8635FD701E8}" destId="{9A1D8F34-352D-4146-AE35-9D53DDF7FF14}" srcOrd="0" destOrd="0" presId="urn:microsoft.com/office/officeart/2005/8/layout/hierarchy1"/>
    <dgm:cxn modelId="{A6019658-20F4-4F56-B84C-0630E4CB801B}" type="presParOf" srcId="{F82B867C-7201-466A-9520-C8635FD701E8}" destId="{E3C3E0A9-3A62-492D-B93A-AE0A14618F32}" srcOrd="1" destOrd="0" presId="urn:microsoft.com/office/officeart/2005/8/layout/hierarchy1"/>
    <dgm:cxn modelId="{620F2FFF-D401-4C40-9C4F-F1501E845D98}" type="presParOf" srcId="{E3C3E0A9-3A62-492D-B93A-AE0A14618F32}" destId="{A1E8FDB6-6259-4975-A78B-B2BC650D9E6B}" srcOrd="0" destOrd="0" presId="urn:microsoft.com/office/officeart/2005/8/layout/hierarchy1"/>
    <dgm:cxn modelId="{7BFFEED3-F3A5-40D4-BB08-49EE15128233}" type="presParOf" srcId="{A1E8FDB6-6259-4975-A78B-B2BC650D9E6B}" destId="{87525574-A844-4DEF-B8C3-4A155FC42CA4}" srcOrd="0" destOrd="0" presId="urn:microsoft.com/office/officeart/2005/8/layout/hierarchy1"/>
    <dgm:cxn modelId="{6EE5F1A1-781D-41AA-B9EB-BDB32022A2F6}" type="presParOf" srcId="{A1E8FDB6-6259-4975-A78B-B2BC650D9E6B}" destId="{C608C721-C0C3-40F3-9A1F-8790574422D9}" srcOrd="1" destOrd="0" presId="urn:microsoft.com/office/officeart/2005/8/layout/hierarchy1"/>
    <dgm:cxn modelId="{6CD18C31-60C0-4D75-8DE2-41798ED90DAB}" type="presParOf" srcId="{E3C3E0A9-3A62-492D-B93A-AE0A14618F32}" destId="{B2B369CB-C1E8-404F-BFDF-133928392A5C}" srcOrd="1" destOrd="0" presId="urn:microsoft.com/office/officeart/2005/8/layout/hierarchy1"/>
    <dgm:cxn modelId="{8CA01F57-F13A-456D-98E3-8F0C1BE4362B}" type="presParOf" srcId="{F82B867C-7201-466A-9520-C8635FD701E8}" destId="{F58222F9-31D0-413A-B7E9-22C814AAAA1E}" srcOrd="2" destOrd="0" presId="urn:microsoft.com/office/officeart/2005/8/layout/hierarchy1"/>
    <dgm:cxn modelId="{86F4FF7A-1530-49D4-A832-575E6915037E}" type="presParOf" srcId="{F82B867C-7201-466A-9520-C8635FD701E8}" destId="{DA7596AB-15E3-4C4C-B9A4-0434D69AA962}" srcOrd="3" destOrd="0" presId="urn:microsoft.com/office/officeart/2005/8/layout/hierarchy1"/>
    <dgm:cxn modelId="{660B6306-4C0B-4E4E-A9E0-D0B994012876}" type="presParOf" srcId="{DA7596AB-15E3-4C4C-B9A4-0434D69AA962}" destId="{E92199AD-3358-4E87-811D-8C5FFC29337D}" srcOrd="0" destOrd="0" presId="urn:microsoft.com/office/officeart/2005/8/layout/hierarchy1"/>
    <dgm:cxn modelId="{DA56BD7C-29B8-4E72-B2B3-A37FCADBA4FE}" type="presParOf" srcId="{E92199AD-3358-4E87-811D-8C5FFC29337D}" destId="{0359DAFA-EEA6-4E2F-B3AF-5271D27FC25F}" srcOrd="0" destOrd="0" presId="urn:microsoft.com/office/officeart/2005/8/layout/hierarchy1"/>
    <dgm:cxn modelId="{F685064F-3401-443F-A2FF-4D54ABED17C7}" type="presParOf" srcId="{E92199AD-3358-4E87-811D-8C5FFC29337D}" destId="{2BB73ED5-1F48-4BA6-A277-405EE664CD0C}" srcOrd="1" destOrd="0" presId="urn:microsoft.com/office/officeart/2005/8/layout/hierarchy1"/>
    <dgm:cxn modelId="{8B55CB14-7BF5-4E7F-9520-C0BA6235554A}" type="presParOf" srcId="{DA7596AB-15E3-4C4C-B9A4-0434D69AA962}" destId="{60738BEA-CA52-4EAE-98F1-974256923BE0}" srcOrd="1" destOrd="0" presId="urn:microsoft.com/office/officeart/2005/8/layout/hierarchy1"/>
    <dgm:cxn modelId="{AFE3A2B1-7E10-4654-B755-A6BC3DA9DBE2}" type="presParOf" srcId="{2CB15949-F3BB-4845-9331-419D98FF33FB}" destId="{B5388B01-E752-4C83-8BCF-C3A0011D66C7}" srcOrd="2" destOrd="0" presId="urn:microsoft.com/office/officeart/2005/8/layout/hierarchy1"/>
    <dgm:cxn modelId="{F65B1759-8D82-43B6-84FB-0CF80F6738E1}" type="presParOf" srcId="{2CB15949-F3BB-4845-9331-419D98FF33FB}" destId="{4B6D9B80-A069-4A5C-BC2E-07A943AFDE1D}" srcOrd="3" destOrd="0" presId="urn:microsoft.com/office/officeart/2005/8/layout/hierarchy1"/>
    <dgm:cxn modelId="{AB89A4F1-8C8F-4091-930A-86EB44CCCC0F}" type="presParOf" srcId="{4B6D9B80-A069-4A5C-BC2E-07A943AFDE1D}" destId="{859C5F52-5901-4464-9504-474BF69756F4}" srcOrd="0" destOrd="0" presId="urn:microsoft.com/office/officeart/2005/8/layout/hierarchy1"/>
    <dgm:cxn modelId="{AAB0E4C5-A5C2-411F-9551-F72731ACBEAC}" type="presParOf" srcId="{859C5F52-5901-4464-9504-474BF69756F4}" destId="{26BB8768-BF81-4FD8-BAAC-9F31EAB9BEA9}" srcOrd="0" destOrd="0" presId="urn:microsoft.com/office/officeart/2005/8/layout/hierarchy1"/>
    <dgm:cxn modelId="{B3480D53-4886-46ED-9C5F-F1BE849CC573}" type="presParOf" srcId="{859C5F52-5901-4464-9504-474BF69756F4}" destId="{C3A1B484-6BBE-4885-AD18-E1B164CD32B4}" srcOrd="1" destOrd="0" presId="urn:microsoft.com/office/officeart/2005/8/layout/hierarchy1"/>
    <dgm:cxn modelId="{9832DD91-39EB-4905-8F79-503F4C8E7A91}" type="presParOf" srcId="{4B6D9B80-A069-4A5C-BC2E-07A943AFDE1D}" destId="{4E237587-9072-45F3-8777-0C4BAB37D4AE}" srcOrd="1" destOrd="0" presId="urn:microsoft.com/office/officeart/2005/8/layout/hierarchy1"/>
    <dgm:cxn modelId="{4B9C6B6E-061D-4F8E-B579-CDE7CE3E3C84}" type="presParOf" srcId="{4E237587-9072-45F3-8777-0C4BAB37D4AE}" destId="{AA7D246E-FBB4-4F0F-B596-785EEFCB95C5}" srcOrd="0" destOrd="0" presId="urn:microsoft.com/office/officeart/2005/8/layout/hierarchy1"/>
    <dgm:cxn modelId="{7302CDC7-2132-419B-9E7D-B3843A6DE21A}" type="presParOf" srcId="{4E237587-9072-45F3-8777-0C4BAB37D4AE}" destId="{7C98A23B-8C0B-41C0-86FF-CA6FDC5F952D}" srcOrd="1" destOrd="0" presId="urn:microsoft.com/office/officeart/2005/8/layout/hierarchy1"/>
    <dgm:cxn modelId="{CD93BA18-EFBB-4B75-A88B-04021F9EA5D4}" type="presParOf" srcId="{7C98A23B-8C0B-41C0-86FF-CA6FDC5F952D}" destId="{8BDF2AA5-3358-4594-98A5-C363B1B428F1}" srcOrd="0" destOrd="0" presId="urn:microsoft.com/office/officeart/2005/8/layout/hierarchy1"/>
    <dgm:cxn modelId="{5D08C554-3F24-497E-8138-36030FE973AA}" type="presParOf" srcId="{8BDF2AA5-3358-4594-98A5-C363B1B428F1}" destId="{7431EAD2-5D49-4973-B7E5-ACDD452C9F87}" srcOrd="0" destOrd="0" presId="urn:microsoft.com/office/officeart/2005/8/layout/hierarchy1"/>
    <dgm:cxn modelId="{0435C85D-3EC1-4F45-A47F-7B3ED42B7FCE}" type="presParOf" srcId="{8BDF2AA5-3358-4594-98A5-C363B1B428F1}" destId="{D78EA63D-5AEC-4C71-A6B6-BD1D618FB7C6}" srcOrd="1" destOrd="0" presId="urn:microsoft.com/office/officeart/2005/8/layout/hierarchy1"/>
    <dgm:cxn modelId="{A2E8F4D6-9253-4E3F-A08A-67B56C57B8DB}" type="presParOf" srcId="{7C98A23B-8C0B-41C0-86FF-CA6FDC5F952D}" destId="{247B7EA3-8F83-43D7-B210-D87F1E774D95}" srcOrd="1" destOrd="0" presId="urn:microsoft.com/office/officeart/2005/8/layout/hierarchy1"/>
    <dgm:cxn modelId="{1297BCEB-E5CA-41FD-A286-217268DF1E71}" type="presParOf" srcId="{247B7EA3-8F83-43D7-B210-D87F1E774D95}" destId="{5D219AA6-DE2B-4753-B0EE-EA0A66D0A371}" srcOrd="0" destOrd="0" presId="urn:microsoft.com/office/officeart/2005/8/layout/hierarchy1"/>
    <dgm:cxn modelId="{37DDF90F-1290-4227-B503-048107D6B512}" type="presParOf" srcId="{247B7EA3-8F83-43D7-B210-D87F1E774D95}" destId="{BEEB77AF-EA4E-40AD-8E57-67858BF3D1F6}" srcOrd="1" destOrd="0" presId="urn:microsoft.com/office/officeart/2005/8/layout/hierarchy1"/>
    <dgm:cxn modelId="{090BCD96-614A-4C33-ACB1-6B8BB6670201}" type="presParOf" srcId="{BEEB77AF-EA4E-40AD-8E57-67858BF3D1F6}" destId="{7BB2E459-4648-42B7-9CFF-A55C0C59702B}" srcOrd="0" destOrd="0" presId="urn:microsoft.com/office/officeart/2005/8/layout/hierarchy1"/>
    <dgm:cxn modelId="{8E511697-30EE-4666-A64B-49008AB7C43E}" type="presParOf" srcId="{7BB2E459-4648-42B7-9CFF-A55C0C59702B}" destId="{A9B2AB8D-012E-47BE-BFEC-DDE1EBD6F826}" srcOrd="0" destOrd="0" presId="urn:microsoft.com/office/officeart/2005/8/layout/hierarchy1"/>
    <dgm:cxn modelId="{FEB3D80F-1032-42AD-B462-7030D520A3DD}" type="presParOf" srcId="{7BB2E459-4648-42B7-9CFF-A55C0C59702B}" destId="{97189725-A0B1-46E3-A901-E4EC054700C0}" srcOrd="1" destOrd="0" presId="urn:microsoft.com/office/officeart/2005/8/layout/hierarchy1"/>
    <dgm:cxn modelId="{EB379F20-8D35-475F-A33B-84318A952DB0}" type="presParOf" srcId="{BEEB77AF-EA4E-40AD-8E57-67858BF3D1F6}" destId="{BCD533E8-65E3-4A7E-A6BC-65C40B5E82E6}" srcOrd="1" destOrd="0" presId="urn:microsoft.com/office/officeart/2005/8/layout/hierarchy1"/>
    <dgm:cxn modelId="{58F489AA-ECAA-41F2-BFDD-43B2A00C5915}" type="presParOf" srcId="{247B7EA3-8F83-43D7-B210-D87F1E774D95}" destId="{27FCECBB-68AB-43C3-853D-3C45FA1D811E}" srcOrd="2" destOrd="0" presId="urn:microsoft.com/office/officeart/2005/8/layout/hierarchy1"/>
    <dgm:cxn modelId="{0C1F8BB3-5AA9-44C2-9E22-53F8368555B4}" type="presParOf" srcId="{247B7EA3-8F83-43D7-B210-D87F1E774D95}" destId="{1B573A73-F4E9-40A7-9641-7E43F50F7A00}" srcOrd="3" destOrd="0" presId="urn:microsoft.com/office/officeart/2005/8/layout/hierarchy1"/>
    <dgm:cxn modelId="{6482033E-3085-4ADF-999D-88DBD72C397D}" type="presParOf" srcId="{1B573A73-F4E9-40A7-9641-7E43F50F7A00}" destId="{076FD3ED-3908-4FCD-9142-236CFCFBE34F}" srcOrd="0" destOrd="0" presId="urn:microsoft.com/office/officeart/2005/8/layout/hierarchy1"/>
    <dgm:cxn modelId="{455229FA-EB19-4BD1-B2AE-60630E2F3AC2}" type="presParOf" srcId="{076FD3ED-3908-4FCD-9142-236CFCFBE34F}" destId="{CD821104-80F7-4FC1-86E3-55B90B15A50A}" srcOrd="0" destOrd="0" presId="urn:microsoft.com/office/officeart/2005/8/layout/hierarchy1"/>
    <dgm:cxn modelId="{D996964A-3706-48DD-B95D-37A1826E0132}" type="presParOf" srcId="{076FD3ED-3908-4FCD-9142-236CFCFBE34F}" destId="{A98BD33F-2568-435B-BC03-6D670BF3165B}" srcOrd="1" destOrd="0" presId="urn:microsoft.com/office/officeart/2005/8/layout/hierarchy1"/>
    <dgm:cxn modelId="{2AB04081-056C-45CE-9862-243F6AF76F9A}" type="presParOf" srcId="{1B573A73-F4E9-40A7-9641-7E43F50F7A00}" destId="{8BCD12C5-0397-4FEA-B45A-86588388DCA1}" srcOrd="1" destOrd="0" presId="urn:microsoft.com/office/officeart/2005/8/layout/hierarchy1"/>
    <dgm:cxn modelId="{0892B2B0-7251-4E2F-BB24-5FD6E240E281}" type="presParOf" srcId="{4E237587-9072-45F3-8777-0C4BAB37D4AE}" destId="{65C10F56-628F-45FC-9E3D-8D130BB664BA}" srcOrd="2" destOrd="0" presId="urn:microsoft.com/office/officeart/2005/8/layout/hierarchy1"/>
    <dgm:cxn modelId="{3EA9952E-8EEE-4000-BE4F-F25B7D001CD9}" type="presParOf" srcId="{4E237587-9072-45F3-8777-0C4BAB37D4AE}" destId="{154ADC4D-E11A-42E7-889C-DBF3C0206198}" srcOrd="3" destOrd="0" presId="urn:microsoft.com/office/officeart/2005/8/layout/hierarchy1"/>
    <dgm:cxn modelId="{FE3DA203-2523-46C2-BCA9-874B5879274E}" type="presParOf" srcId="{154ADC4D-E11A-42E7-889C-DBF3C0206198}" destId="{B13037B4-3E79-4FEB-99C8-C0DA5A8373C6}" srcOrd="0" destOrd="0" presId="urn:microsoft.com/office/officeart/2005/8/layout/hierarchy1"/>
    <dgm:cxn modelId="{3BB71EC0-63E1-4C11-BC27-14BD21CBF9AA}" type="presParOf" srcId="{B13037B4-3E79-4FEB-99C8-C0DA5A8373C6}" destId="{4C27BB56-846F-44AF-A138-292AFA608B97}" srcOrd="0" destOrd="0" presId="urn:microsoft.com/office/officeart/2005/8/layout/hierarchy1"/>
    <dgm:cxn modelId="{B9FCFD6B-08C5-4F25-91AD-A182A25B6399}" type="presParOf" srcId="{B13037B4-3E79-4FEB-99C8-C0DA5A8373C6}" destId="{34BFF60B-5705-4C5F-B3F4-9613B6923B92}" srcOrd="1" destOrd="0" presId="urn:microsoft.com/office/officeart/2005/8/layout/hierarchy1"/>
    <dgm:cxn modelId="{E966A90D-D472-4202-A459-2D70BF269EC0}" type="presParOf" srcId="{154ADC4D-E11A-42E7-889C-DBF3C0206198}" destId="{DFDD3488-9488-4ED3-B43B-E649DDAF255F}" srcOrd="1" destOrd="0" presId="urn:microsoft.com/office/officeart/2005/8/layout/hierarchy1"/>
    <dgm:cxn modelId="{287060CF-042A-48FF-9F8A-74B597279186}" type="presParOf" srcId="{DFDD3488-9488-4ED3-B43B-E649DDAF255F}" destId="{58E4EA7E-B817-49E3-B52B-2DBD92074CE5}" srcOrd="0" destOrd="0" presId="urn:microsoft.com/office/officeart/2005/8/layout/hierarchy1"/>
    <dgm:cxn modelId="{41050B42-9F09-48FF-B5BC-9E9802C9F198}" type="presParOf" srcId="{DFDD3488-9488-4ED3-B43B-E649DDAF255F}" destId="{2B3987D7-949D-4218-9125-43CC1AF1410C}" srcOrd="1" destOrd="0" presId="urn:microsoft.com/office/officeart/2005/8/layout/hierarchy1"/>
    <dgm:cxn modelId="{82666782-1AD9-44F3-B8D7-FEB2044A5A9B}" type="presParOf" srcId="{2B3987D7-949D-4218-9125-43CC1AF1410C}" destId="{6096F86C-3026-400B-8499-8F6D0863B770}" srcOrd="0" destOrd="0" presId="urn:microsoft.com/office/officeart/2005/8/layout/hierarchy1"/>
    <dgm:cxn modelId="{88E8BE20-A700-4BC8-A50B-4BBF32AD907B}" type="presParOf" srcId="{6096F86C-3026-400B-8499-8F6D0863B770}" destId="{912BF5AE-782D-486A-8165-762B062DF3AB}" srcOrd="0" destOrd="0" presId="urn:microsoft.com/office/officeart/2005/8/layout/hierarchy1"/>
    <dgm:cxn modelId="{045E2DF3-1E47-4EEC-8C9E-54996623ABE3}" type="presParOf" srcId="{6096F86C-3026-400B-8499-8F6D0863B770}" destId="{C5F21A0E-07D6-41A5-A518-3613D0969AC8}" srcOrd="1" destOrd="0" presId="urn:microsoft.com/office/officeart/2005/8/layout/hierarchy1"/>
    <dgm:cxn modelId="{B61D38C5-002C-40AF-8701-2433EB4A0472}" type="presParOf" srcId="{2B3987D7-949D-4218-9125-43CC1AF1410C}" destId="{6CF8372E-2F08-4D5F-B5B0-968A9F088898}" srcOrd="1" destOrd="0" presId="urn:microsoft.com/office/officeart/2005/8/layout/hierarchy1"/>
    <dgm:cxn modelId="{6EE264A1-AF0B-48B4-BD22-5CD39DB9E21C}" type="presParOf" srcId="{DFDD3488-9488-4ED3-B43B-E649DDAF255F}" destId="{A4031CDB-F0DE-429D-8285-B749C26C61B6}" srcOrd="2" destOrd="0" presId="urn:microsoft.com/office/officeart/2005/8/layout/hierarchy1"/>
    <dgm:cxn modelId="{051A00CD-0523-4896-95E2-B1237FBB88B0}" type="presParOf" srcId="{DFDD3488-9488-4ED3-B43B-E649DDAF255F}" destId="{93FE5276-E3E2-4600-B92B-ABE9EBBF81B0}" srcOrd="3" destOrd="0" presId="urn:microsoft.com/office/officeart/2005/8/layout/hierarchy1"/>
    <dgm:cxn modelId="{0BA78858-85B1-4645-91AB-5C61193B4820}" type="presParOf" srcId="{93FE5276-E3E2-4600-B92B-ABE9EBBF81B0}" destId="{8EF71787-0E75-4796-B539-B8672D898347}" srcOrd="0" destOrd="0" presId="urn:microsoft.com/office/officeart/2005/8/layout/hierarchy1"/>
    <dgm:cxn modelId="{182F5BD5-51D4-4D65-83BB-ABA2F12F6C2A}" type="presParOf" srcId="{8EF71787-0E75-4796-B539-B8672D898347}" destId="{F56C11DC-87E6-494A-900D-3F659A89900A}" srcOrd="0" destOrd="0" presId="urn:microsoft.com/office/officeart/2005/8/layout/hierarchy1"/>
    <dgm:cxn modelId="{CE4023F8-4275-4DFC-A0E5-2719DA2F7290}" type="presParOf" srcId="{8EF71787-0E75-4796-B539-B8672D898347}" destId="{A450779F-83B0-4485-AFDA-CDD4AF3D6CFC}" srcOrd="1" destOrd="0" presId="urn:microsoft.com/office/officeart/2005/8/layout/hierarchy1"/>
    <dgm:cxn modelId="{0EBC10FB-3E4F-4A68-B282-205285AD73D5}" type="presParOf" srcId="{93FE5276-E3E2-4600-B92B-ABE9EBBF81B0}" destId="{1506CC32-719B-4311-A5B6-F739257DF8D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388B01-E752-4C83-8BCF-C3A0011D66C7}">
      <dsp:nvSpPr>
        <dsp:cNvPr id="0" name=""/>
        <dsp:cNvSpPr/>
      </dsp:nvSpPr>
      <dsp:spPr>
        <a:xfrm>
          <a:off x="6123176" y="2848407"/>
          <a:ext cx="1052006" cy="5006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1184"/>
              </a:lnTo>
              <a:lnTo>
                <a:pt x="1052006" y="341184"/>
              </a:lnTo>
              <a:lnTo>
                <a:pt x="1052006" y="50065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38A783-843B-4153-9F1D-CB98369A4D15}">
      <dsp:nvSpPr>
        <dsp:cNvPr id="0" name=""/>
        <dsp:cNvSpPr/>
      </dsp:nvSpPr>
      <dsp:spPr>
        <a:xfrm>
          <a:off x="5071169" y="2848407"/>
          <a:ext cx="1052006" cy="500659"/>
        </a:xfrm>
        <a:custGeom>
          <a:avLst/>
          <a:gdLst/>
          <a:ahLst/>
          <a:cxnLst/>
          <a:rect l="0" t="0" r="0" b="0"/>
          <a:pathLst>
            <a:path>
              <a:moveTo>
                <a:pt x="1052006" y="0"/>
              </a:moveTo>
              <a:lnTo>
                <a:pt x="1052006" y="341184"/>
              </a:lnTo>
              <a:lnTo>
                <a:pt x="0" y="341184"/>
              </a:lnTo>
              <a:lnTo>
                <a:pt x="0" y="50065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129183-7227-4AA7-9917-DD568395AA91}">
      <dsp:nvSpPr>
        <dsp:cNvPr id="0" name=""/>
        <dsp:cNvSpPr/>
      </dsp:nvSpPr>
      <dsp:spPr>
        <a:xfrm>
          <a:off x="4019163" y="1254617"/>
          <a:ext cx="2104012" cy="5006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1184"/>
              </a:lnTo>
              <a:lnTo>
                <a:pt x="2104012" y="341184"/>
              </a:lnTo>
              <a:lnTo>
                <a:pt x="2104012" y="5006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8E3298-7CBA-4824-B75C-6D58048888D2}">
      <dsp:nvSpPr>
        <dsp:cNvPr id="0" name=""/>
        <dsp:cNvSpPr/>
      </dsp:nvSpPr>
      <dsp:spPr>
        <a:xfrm>
          <a:off x="1915150" y="2848407"/>
          <a:ext cx="1052006" cy="5006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1184"/>
              </a:lnTo>
              <a:lnTo>
                <a:pt x="1052006" y="341184"/>
              </a:lnTo>
              <a:lnTo>
                <a:pt x="1052006" y="50065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0BBA78-5977-4644-8B95-760E3FE66CE3}">
      <dsp:nvSpPr>
        <dsp:cNvPr id="0" name=""/>
        <dsp:cNvSpPr/>
      </dsp:nvSpPr>
      <dsp:spPr>
        <a:xfrm>
          <a:off x="863143" y="2848407"/>
          <a:ext cx="1052006" cy="500659"/>
        </a:xfrm>
        <a:custGeom>
          <a:avLst/>
          <a:gdLst/>
          <a:ahLst/>
          <a:cxnLst/>
          <a:rect l="0" t="0" r="0" b="0"/>
          <a:pathLst>
            <a:path>
              <a:moveTo>
                <a:pt x="1052006" y="0"/>
              </a:moveTo>
              <a:lnTo>
                <a:pt x="1052006" y="341184"/>
              </a:lnTo>
              <a:lnTo>
                <a:pt x="0" y="341184"/>
              </a:lnTo>
              <a:lnTo>
                <a:pt x="0" y="50065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83E1F-C960-4B83-AF60-F9B0BDC8B95F}">
      <dsp:nvSpPr>
        <dsp:cNvPr id="0" name=""/>
        <dsp:cNvSpPr/>
      </dsp:nvSpPr>
      <dsp:spPr>
        <a:xfrm>
          <a:off x="1915150" y="1254617"/>
          <a:ext cx="2104012" cy="500659"/>
        </a:xfrm>
        <a:custGeom>
          <a:avLst/>
          <a:gdLst/>
          <a:ahLst/>
          <a:cxnLst/>
          <a:rect l="0" t="0" r="0" b="0"/>
          <a:pathLst>
            <a:path>
              <a:moveTo>
                <a:pt x="2104012" y="0"/>
              </a:moveTo>
              <a:lnTo>
                <a:pt x="2104012" y="341184"/>
              </a:lnTo>
              <a:lnTo>
                <a:pt x="0" y="341184"/>
              </a:lnTo>
              <a:lnTo>
                <a:pt x="0" y="5006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2DC458-20DD-4E86-98F4-C44C882BE674}">
      <dsp:nvSpPr>
        <dsp:cNvPr id="0" name=""/>
        <dsp:cNvSpPr/>
      </dsp:nvSpPr>
      <dsp:spPr>
        <a:xfrm>
          <a:off x="3158430" y="16148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EB82B-007E-403B-B374-654821341398}">
      <dsp:nvSpPr>
        <dsp:cNvPr id="0" name=""/>
        <dsp:cNvSpPr/>
      </dsp:nvSpPr>
      <dsp:spPr>
        <a:xfrm>
          <a:off x="3349704" y="34319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Já</a:t>
          </a:r>
          <a:endParaRPr lang="cs-CZ" sz="2200" kern="1200" dirty="0"/>
        </a:p>
      </dsp:txBody>
      <dsp:txXfrm>
        <a:off x="3349704" y="343197"/>
        <a:ext cx="1721465" cy="1093130"/>
      </dsp:txXfrm>
    </dsp:sp>
    <dsp:sp modelId="{E19C242B-2E0A-4E1C-A544-7605A6AE669A}">
      <dsp:nvSpPr>
        <dsp:cNvPr id="0" name=""/>
        <dsp:cNvSpPr/>
      </dsp:nvSpPr>
      <dsp:spPr>
        <a:xfrm>
          <a:off x="1054417" y="175527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1C30-B331-404B-BD59-E5CEF1E90A8C}">
      <dsp:nvSpPr>
        <dsp:cNvPr id="0" name=""/>
        <dsp:cNvSpPr/>
      </dsp:nvSpPr>
      <dsp:spPr>
        <a:xfrm>
          <a:off x="1245691" y="193698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1. následovník</a:t>
          </a:r>
          <a:endParaRPr lang="cs-CZ" sz="2200" kern="1200" dirty="0"/>
        </a:p>
      </dsp:txBody>
      <dsp:txXfrm>
        <a:off x="1245691" y="1936987"/>
        <a:ext cx="1721465" cy="1093130"/>
      </dsp:txXfrm>
    </dsp:sp>
    <dsp:sp modelId="{8DBDCAD2-6FB1-4821-81FA-6992282F6D59}">
      <dsp:nvSpPr>
        <dsp:cNvPr id="0" name=""/>
        <dsp:cNvSpPr/>
      </dsp:nvSpPr>
      <dsp:spPr>
        <a:xfrm>
          <a:off x="2411" y="334906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F64A4-6F3D-4EF0-818E-3425EFCB0A4E}">
      <dsp:nvSpPr>
        <dsp:cNvPr id="0" name=""/>
        <dsp:cNvSpPr/>
      </dsp:nvSpPr>
      <dsp:spPr>
        <a:xfrm>
          <a:off x="193684" y="353077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1. pokračovatel</a:t>
          </a:r>
          <a:endParaRPr lang="cs-CZ" sz="2200" kern="1200" dirty="0"/>
        </a:p>
      </dsp:txBody>
      <dsp:txXfrm>
        <a:off x="193684" y="3530777"/>
        <a:ext cx="1721465" cy="1093130"/>
      </dsp:txXfrm>
    </dsp:sp>
    <dsp:sp modelId="{7D68B868-B341-42BC-B7AD-4C797A94BC89}">
      <dsp:nvSpPr>
        <dsp:cNvPr id="0" name=""/>
        <dsp:cNvSpPr/>
      </dsp:nvSpPr>
      <dsp:spPr>
        <a:xfrm>
          <a:off x="2106423" y="334906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FD24B-2C50-40A0-BE6D-A57DC9942A7A}">
      <dsp:nvSpPr>
        <dsp:cNvPr id="0" name=""/>
        <dsp:cNvSpPr/>
      </dsp:nvSpPr>
      <dsp:spPr>
        <a:xfrm>
          <a:off x="2297697" y="353077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2. pokračovatel</a:t>
          </a:r>
          <a:endParaRPr lang="cs-CZ" sz="2200" kern="1200" dirty="0"/>
        </a:p>
      </dsp:txBody>
      <dsp:txXfrm>
        <a:off x="2297697" y="3530777"/>
        <a:ext cx="1721465" cy="1093130"/>
      </dsp:txXfrm>
    </dsp:sp>
    <dsp:sp modelId="{90903DFE-83DC-4B8F-945B-19A613E7DC08}">
      <dsp:nvSpPr>
        <dsp:cNvPr id="0" name=""/>
        <dsp:cNvSpPr/>
      </dsp:nvSpPr>
      <dsp:spPr>
        <a:xfrm>
          <a:off x="5262443" y="175527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E0CD6-0604-4009-9F53-30A5A96DC029}">
      <dsp:nvSpPr>
        <dsp:cNvPr id="0" name=""/>
        <dsp:cNvSpPr/>
      </dsp:nvSpPr>
      <dsp:spPr>
        <a:xfrm>
          <a:off x="5453717" y="193698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2. Následovník</a:t>
          </a:r>
          <a:endParaRPr lang="cs-CZ" sz="2200" kern="1200" dirty="0"/>
        </a:p>
      </dsp:txBody>
      <dsp:txXfrm>
        <a:off x="5453717" y="1936987"/>
        <a:ext cx="1721465" cy="1093130"/>
      </dsp:txXfrm>
    </dsp:sp>
    <dsp:sp modelId="{5B11DC35-9AD4-434D-BB74-20F0350BF69C}">
      <dsp:nvSpPr>
        <dsp:cNvPr id="0" name=""/>
        <dsp:cNvSpPr/>
      </dsp:nvSpPr>
      <dsp:spPr>
        <a:xfrm>
          <a:off x="4210436" y="334906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0FE72-CA58-4090-B0C2-50515CDB3F01}">
      <dsp:nvSpPr>
        <dsp:cNvPr id="0" name=""/>
        <dsp:cNvSpPr/>
      </dsp:nvSpPr>
      <dsp:spPr>
        <a:xfrm>
          <a:off x="4401710" y="353077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3. pokračovatel</a:t>
          </a:r>
          <a:endParaRPr lang="cs-CZ" sz="2200" kern="1200" dirty="0"/>
        </a:p>
      </dsp:txBody>
      <dsp:txXfrm>
        <a:off x="4401710" y="3530777"/>
        <a:ext cx="1721465" cy="1093130"/>
      </dsp:txXfrm>
    </dsp:sp>
    <dsp:sp modelId="{26BB8768-BF81-4FD8-BAAC-9F31EAB9BEA9}">
      <dsp:nvSpPr>
        <dsp:cNvPr id="0" name=""/>
        <dsp:cNvSpPr/>
      </dsp:nvSpPr>
      <dsp:spPr>
        <a:xfrm>
          <a:off x="6314449" y="3349067"/>
          <a:ext cx="1721465" cy="109313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1B484-6BBE-4885-AD18-E1B164CD32B4}">
      <dsp:nvSpPr>
        <dsp:cNvPr id="0" name=""/>
        <dsp:cNvSpPr/>
      </dsp:nvSpPr>
      <dsp:spPr>
        <a:xfrm>
          <a:off x="6505723" y="3530777"/>
          <a:ext cx="1721465" cy="1093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4. pokračovatel</a:t>
          </a:r>
          <a:endParaRPr lang="cs-CZ" sz="2200" kern="1200" dirty="0"/>
        </a:p>
      </dsp:txBody>
      <dsp:txXfrm>
        <a:off x="6505723" y="3530777"/>
        <a:ext cx="1721465" cy="109313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C10F56-628F-45FC-9E3D-8D130BB664BA}">
      <dsp:nvSpPr>
        <dsp:cNvPr id="0" name=""/>
        <dsp:cNvSpPr/>
      </dsp:nvSpPr>
      <dsp:spPr>
        <a:xfrm>
          <a:off x="7187086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519925" y="168621"/>
              </a:lnTo>
              <a:lnTo>
                <a:pt x="519925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7D246E-FBB4-4F0F-B596-785EEFCB95C5}">
      <dsp:nvSpPr>
        <dsp:cNvPr id="0" name=""/>
        <dsp:cNvSpPr/>
      </dsp:nvSpPr>
      <dsp:spPr>
        <a:xfrm>
          <a:off x="6667161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519925" y="0"/>
              </a:moveTo>
              <a:lnTo>
                <a:pt x="519925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388B01-E752-4C83-8BCF-C3A0011D66C7}">
      <dsp:nvSpPr>
        <dsp:cNvPr id="0" name=""/>
        <dsp:cNvSpPr/>
      </dsp:nvSpPr>
      <dsp:spPr>
        <a:xfrm>
          <a:off x="6147235" y="2728132"/>
          <a:ext cx="1039850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1039850" y="168621"/>
              </a:lnTo>
              <a:lnTo>
                <a:pt x="103985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C00EDB-C2F6-40F0-806B-922ED4E48336}">
      <dsp:nvSpPr>
        <dsp:cNvPr id="0" name=""/>
        <dsp:cNvSpPr/>
      </dsp:nvSpPr>
      <dsp:spPr>
        <a:xfrm>
          <a:off x="5107384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519925" y="168621"/>
              </a:lnTo>
              <a:lnTo>
                <a:pt x="519925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D358AE-56F3-464B-BEE4-43118C6424A1}">
      <dsp:nvSpPr>
        <dsp:cNvPr id="0" name=""/>
        <dsp:cNvSpPr/>
      </dsp:nvSpPr>
      <dsp:spPr>
        <a:xfrm>
          <a:off x="4587459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519925" y="0"/>
              </a:moveTo>
              <a:lnTo>
                <a:pt x="519925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38A783-843B-4153-9F1D-CB98369A4D15}">
      <dsp:nvSpPr>
        <dsp:cNvPr id="0" name=""/>
        <dsp:cNvSpPr/>
      </dsp:nvSpPr>
      <dsp:spPr>
        <a:xfrm>
          <a:off x="5107384" y="2728132"/>
          <a:ext cx="1039850" cy="247437"/>
        </a:xfrm>
        <a:custGeom>
          <a:avLst/>
          <a:gdLst/>
          <a:ahLst/>
          <a:cxnLst/>
          <a:rect l="0" t="0" r="0" b="0"/>
          <a:pathLst>
            <a:path>
              <a:moveTo>
                <a:pt x="1039850" y="0"/>
              </a:moveTo>
              <a:lnTo>
                <a:pt x="1039850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129183-7227-4AA7-9917-DD568395AA91}">
      <dsp:nvSpPr>
        <dsp:cNvPr id="0" name=""/>
        <dsp:cNvSpPr/>
      </dsp:nvSpPr>
      <dsp:spPr>
        <a:xfrm>
          <a:off x="4067534" y="1940445"/>
          <a:ext cx="2079701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2079701" y="168621"/>
              </a:lnTo>
              <a:lnTo>
                <a:pt x="2079701" y="2474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A60245-0741-4053-A7A3-F4EA40BE5229}">
      <dsp:nvSpPr>
        <dsp:cNvPr id="0" name=""/>
        <dsp:cNvSpPr/>
      </dsp:nvSpPr>
      <dsp:spPr>
        <a:xfrm>
          <a:off x="3027683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519925" y="168621"/>
              </a:lnTo>
              <a:lnTo>
                <a:pt x="519925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731E3-C760-4CC1-99F3-35370C35500D}">
      <dsp:nvSpPr>
        <dsp:cNvPr id="0" name=""/>
        <dsp:cNvSpPr/>
      </dsp:nvSpPr>
      <dsp:spPr>
        <a:xfrm>
          <a:off x="2507757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519925" y="0"/>
              </a:moveTo>
              <a:lnTo>
                <a:pt x="519925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8E3298-7CBA-4824-B75C-6D58048888D2}">
      <dsp:nvSpPr>
        <dsp:cNvPr id="0" name=""/>
        <dsp:cNvSpPr/>
      </dsp:nvSpPr>
      <dsp:spPr>
        <a:xfrm>
          <a:off x="1987832" y="2728132"/>
          <a:ext cx="1039850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1039850" y="168621"/>
              </a:lnTo>
              <a:lnTo>
                <a:pt x="103985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84748F-D084-4AB5-AB0F-345556994E61}">
      <dsp:nvSpPr>
        <dsp:cNvPr id="0" name=""/>
        <dsp:cNvSpPr/>
      </dsp:nvSpPr>
      <dsp:spPr>
        <a:xfrm>
          <a:off x="947981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8621"/>
              </a:lnTo>
              <a:lnTo>
                <a:pt x="519925" y="168621"/>
              </a:lnTo>
              <a:lnTo>
                <a:pt x="519925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6D76C0-8CD5-4EA5-A3C6-4B6C224DB198}">
      <dsp:nvSpPr>
        <dsp:cNvPr id="0" name=""/>
        <dsp:cNvSpPr/>
      </dsp:nvSpPr>
      <dsp:spPr>
        <a:xfrm>
          <a:off x="428055" y="3515819"/>
          <a:ext cx="519925" cy="247437"/>
        </a:xfrm>
        <a:custGeom>
          <a:avLst/>
          <a:gdLst/>
          <a:ahLst/>
          <a:cxnLst/>
          <a:rect l="0" t="0" r="0" b="0"/>
          <a:pathLst>
            <a:path>
              <a:moveTo>
                <a:pt x="519925" y="0"/>
              </a:moveTo>
              <a:lnTo>
                <a:pt x="519925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0BBA78-5977-4644-8B95-760E3FE66CE3}">
      <dsp:nvSpPr>
        <dsp:cNvPr id="0" name=""/>
        <dsp:cNvSpPr/>
      </dsp:nvSpPr>
      <dsp:spPr>
        <a:xfrm>
          <a:off x="947981" y="2728132"/>
          <a:ext cx="1039850" cy="247437"/>
        </a:xfrm>
        <a:custGeom>
          <a:avLst/>
          <a:gdLst/>
          <a:ahLst/>
          <a:cxnLst/>
          <a:rect l="0" t="0" r="0" b="0"/>
          <a:pathLst>
            <a:path>
              <a:moveTo>
                <a:pt x="1039850" y="0"/>
              </a:moveTo>
              <a:lnTo>
                <a:pt x="1039850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83E1F-C960-4B83-AF60-F9B0BDC8B95F}">
      <dsp:nvSpPr>
        <dsp:cNvPr id="0" name=""/>
        <dsp:cNvSpPr/>
      </dsp:nvSpPr>
      <dsp:spPr>
        <a:xfrm>
          <a:off x="1987832" y="1940445"/>
          <a:ext cx="2079701" cy="247437"/>
        </a:xfrm>
        <a:custGeom>
          <a:avLst/>
          <a:gdLst/>
          <a:ahLst/>
          <a:cxnLst/>
          <a:rect l="0" t="0" r="0" b="0"/>
          <a:pathLst>
            <a:path>
              <a:moveTo>
                <a:pt x="2079701" y="0"/>
              </a:moveTo>
              <a:lnTo>
                <a:pt x="2079701" y="168621"/>
              </a:lnTo>
              <a:lnTo>
                <a:pt x="0" y="168621"/>
              </a:lnTo>
              <a:lnTo>
                <a:pt x="0" y="24743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2DC458-20DD-4E86-98F4-C44C882BE674}">
      <dsp:nvSpPr>
        <dsp:cNvPr id="0" name=""/>
        <dsp:cNvSpPr/>
      </dsp:nvSpPr>
      <dsp:spPr>
        <a:xfrm>
          <a:off x="3642140" y="1400195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EB82B-007E-403B-B374-654821341398}">
      <dsp:nvSpPr>
        <dsp:cNvPr id="0" name=""/>
        <dsp:cNvSpPr/>
      </dsp:nvSpPr>
      <dsp:spPr>
        <a:xfrm>
          <a:off x="3736672" y="1490000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Já</a:t>
          </a:r>
          <a:endParaRPr lang="cs-CZ" sz="1000" kern="1200" dirty="0"/>
        </a:p>
      </dsp:txBody>
      <dsp:txXfrm>
        <a:off x="3736672" y="1490000"/>
        <a:ext cx="850787" cy="540249"/>
      </dsp:txXfrm>
    </dsp:sp>
    <dsp:sp modelId="{E19C242B-2E0A-4E1C-A544-7605A6AE669A}">
      <dsp:nvSpPr>
        <dsp:cNvPr id="0" name=""/>
        <dsp:cNvSpPr/>
      </dsp:nvSpPr>
      <dsp:spPr>
        <a:xfrm>
          <a:off x="1562438" y="2187882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1C30-B331-404B-BD59-E5CEF1E90A8C}">
      <dsp:nvSpPr>
        <dsp:cNvPr id="0" name=""/>
        <dsp:cNvSpPr/>
      </dsp:nvSpPr>
      <dsp:spPr>
        <a:xfrm>
          <a:off x="1656970" y="2277687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1. následovník</a:t>
          </a:r>
          <a:endParaRPr lang="cs-CZ" sz="1000" kern="1200" dirty="0"/>
        </a:p>
      </dsp:txBody>
      <dsp:txXfrm>
        <a:off x="1656970" y="2277687"/>
        <a:ext cx="850787" cy="540249"/>
      </dsp:txXfrm>
    </dsp:sp>
    <dsp:sp modelId="{8DBDCAD2-6FB1-4821-81FA-6992282F6D59}">
      <dsp:nvSpPr>
        <dsp:cNvPr id="0" name=""/>
        <dsp:cNvSpPr/>
      </dsp:nvSpPr>
      <dsp:spPr>
        <a:xfrm>
          <a:off x="522587" y="2975569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F64A4-6F3D-4EF0-818E-3425EFCB0A4E}">
      <dsp:nvSpPr>
        <dsp:cNvPr id="0" name=""/>
        <dsp:cNvSpPr/>
      </dsp:nvSpPr>
      <dsp:spPr>
        <a:xfrm>
          <a:off x="617119" y="3065374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1. pokračovatel</a:t>
          </a:r>
          <a:endParaRPr lang="cs-CZ" sz="1000" kern="1200" dirty="0"/>
        </a:p>
      </dsp:txBody>
      <dsp:txXfrm>
        <a:off x="617119" y="3065374"/>
        <a:ext cx="850787" cy="540249"/>
      </dsp:txXfrm>
    </dsp:sp>
    <dsp:sp modelId="{69428EEC-E075-43D4-B968-55CEF9FDBCA0}">
      <dsp:nvSpPr>
        <dsp:cNvPr id="0" name=""/>
        <dsp:cNvSpPr/>
      </dsp:nvSpPr>
      <dsp:spPr>
        <a:xfrm>
          <a:off x="2662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A193C-AD3C-4798-9BE0-1106E4A2B9F4}">
      <dsp:nvSpPr>
        <dsp:cNvPr id="0" name=""/>
        <dsp:cNvSpPr/>
      </dsp:nvSpPr>
      <dsp:spPr>
        <a:xfrm>
          <a:off x="97194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1.</a:t>
          </a:r>
          <a:endParaRPr lang="cs-CZ" sz="1800" kern="1200" dirty="0"/>
        </a:p>
      </dsp:txBody>
      <dsp:txXfrm>
        <a:off x="97194" y="3853061"/>
        <a:ext cx="850787" cy="540249"/>
      </dsp:txXfrm>
    </dsp:sp>
    <dsp:sp modelId="{43DC43E6-D909-4B24-BF37-9CB46226BEF1}">
      <dsp:nvSpPr>
        <dsp:cNvPr id="0" name=""/>
        <dsp:cNvSpPr/>
      </dsp:nvSpPr>
      <dsp:spPr>
        <a:xfrm>
          <a:off x="1042513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7D0BF-C450-479C-A371-72A72764325D}">
      <dsp:nvSpPr>
        <dsp:cNvPr id="0" name=""/>
        <dsp:cNvSpPr/>
      </dsp:nvSpPr>
      <dsp:spPr>
        <a:xfrm>
          <a:off x="1137045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2.</a:t>
          </a:r>
          <a:endParaRPr lang="cs-CZ" sz="1800" kern="1200" dirty="0"/>
        </a:p>
      </dsp:txBody>
      <dsp:txXfrm>
        <a:off x="1137045" y="3853061"/>
        <a:ext cx="850787" cy="540249"/>
      </dsp:txXfrm>
    </dsp:sp>
    <dsp:sp modelId="{7D68B868-B341-42BC-B7AD-4C797A94BC89}">
      <dsp:nvSpPr>
        <dsp:cNvPr id="0" name=""/>
        <dsp:cNvSpPr/>
      </dsp:nvSpPr>
      <dsp:spPr>
        <a:xfrm>
          <a:off x="2602289" y="2975569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FD24B-2C50-40A0-BE6D-A57DC9942A7A}">
      <dsp:nvSpPr>
        <dsp:cNvPr id="0" name=""/>
        <dsp:cNvSpPr/>
      </dsp:nvSpPr>
      <dsp:spPr>
        <a:xfrm>
          <a:off x="2696821" y="3065374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2. pokračovatel</a:t>
          </a:r>
          <a:endParaRPr lang="cs-CZ" sz="1000" kern="1200" dirty="0"/>
        </a:p>
      </dsp:txBody>
      <dsp:txXfrm>
        <a:off x="2696821" y="3065374"/>
        <a:ext cx="850787" cy="540249"/>
      </dsp:txXfrm>
    </dsp:sp>
    <dsp:sp modelId="{8D3035A5-51F3-4F08-B71B-2710494FF1F0}">
      <dsp:nvSpPr>
        <dsp:cNvPr id="0" name=""/>
        <dsp:cNvSpPr/>
      </dsp:nvSpPr>
      <dsp:spPr>
        <a:xfrm>
          <a:off x="2082364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C273B-7009-4460-9E17-4B905D1A390F}">
      <dsp:nvSpPr>
        <dsp:cNvPr id="0" name=""/>
        <dsp:cNvSpPr/>
      </dsp:nvSpPr>
      <dsp:spPr>
        <a:xfrm>
          <a:off x="2176895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3</a:t>
          </a:r>
          <a:r>
            <a:rPr lang="cs-CZ" sz="1000" kern="1200" dirty="0" smtClean="0"/>
            <a:t>.</a:t>
          </a:r>
          <a:endParaRPr lang="cs-CZ" sz="1000" kern="1200" dirty="0"/>
        </a:p>
      </dsp:txBody>
      <dsp:txXfrm>
        <a:off x="2176895" y="3853061"/>
        <a:ext cx="850787" cy="540249"/>
      </dsp:txXfrm>
    </dsp:sp>
    <dsp:sp modelId="{EF683BF4-B52D-4DC4-8742-A03F67613C5A}">
      <dsp:nvSpPr>
        <dsp:cNvPr id="0" name=""/>
        <dsp:cNvSpPr/>
      </dsp:nvSpPr>
      <dsp:spPr>
        <a:xfrm>
          <a:off x="3122215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33CB7-3AD8-4DC6-AFFA-AF83BE5A31DD}">
      <dsp:nvSpPr>
        <dsp:cNvPr id="0" name=""/>
        <dsp:cNvSpPr/>
      </dsp:nvSpPr>
      <dsp:spPr>
        <a:xfrm>
          <a:off x="3216746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4.</a:t>
          </a:r>
          <a:endParaRPr lang="cs-CZ" sz="1800" kern="1200" dirty="0"/>
        </a:p>
      </dsp:txBody>
      <dsp:txXfrm>
        <a:off x="3216746" y="3853061"/>
        <a:ext cx="850787" cy="540249"/>
      </dsp:txXfrm>
    </dsp:sp>
    <dsp:sp modelId="{90903DFE-83DC-4B8F-945B-19A613E7DC08}">
      <dsp:nvSpPr>
        <dsp:cNvPr id="0" name=""/>
        <dsp:cNvSpPr/>
      </dsp:nvSpPr>
      <dsp:spPr>
        <a:xfrm>
          <a:off x="5721842" y="2187882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E0CD6-0604-4009-9F53-30A5A96DC029}">
      <dsp:nvSpPr>
        <dsp:cNvPr id="0" name=""/>
        <dsp:cNvSpPr/>
      </dsp:nvSpPr>
      <dsp:spPr>
        <a:xfrm>
          <a:off x="5816374" y="2277687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2. Následovník</a:t>
          </a:r>
          <a:endParaRPr lang="cs-CZ" sz="1000" kern="1200" dirty="0"/>
        </a:p>
      </dsp:txBody>
      <dsp:txXfrm>
        <a:off x="5816374" y="2277687"/>
        <a:ext cx="850787" cy="540249"/>
      </dsp:txXfrm>
    </dsp:sp>
    <dsp:sp modelId="{5B11DC35-9AD4-434D-BB74-20F0350BF69C}">
      <dsp:nvSpPr>
        <dsp:cNvPr id="0" name=""/>
        <dsp:cNvSpPr/>
      </dsp:nvSpPr>
      <dsp:spPr>
        <a:xfrm>
          <a:off x="4681991" y="2975569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0FE72-CA58-4090-B0C2-50515CDB3F01}">
      <dsp:nvSpPr>
        <dsp:cNvPr id="0" name=""/>
        <dsp:cNvSpPr/>
      </dsp:nvSpPr>
      <dsp:spPr>
        <a:xfrm>
          <a:off x="4776523" y="3065374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3. pokračovatel</a:t>
          </a:r>
          <a:endParaRPr lang="cs-CZ" sz="1000" kern="1200" dirty="0"/>
        </a:p>
      </dsp:txBody>
      <dsp:txXfrm>
        <a:off x="4776523" y="3065374"/>
        <a:ext cx="850787" cy="540249"/>
      </dsp:txXfrm>
    </dsp:sp>
    <dsp:sp modelId="{C5EEF559-B416-48E6-B0A4-B22079297CD8}">
      <dsp:nvSpPr>
        <dsp:cNvPr id="0" name=""/>
        <dsp:cNvSpPr/>
      </dsp:nvSpPr>
      <dsp:spPr>
        <a:xfrm>
          <a:off x="4162065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487EC-B327-48C5-9458-76EA939A2811}">
      <dsp:nvSpPr>
        <dsp:cNvPr id="0" name=""/>
        <dsp:cNvSpPr/>
      </dsp:nvSpPr>
      <dsp:spPr>
        <a:xfrm>
          <a:off x="4256597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5.</a:t>
          </a:r>
          <a:endParaRPr lang="cs-CZ" sz="1800" kern="1200" dirty="0"/>
        </a:p>
      </dsp:txBody>
      <dsp:txXfrm>
        <a:off x="4256597" y="3853061"/>
        <a:ext cx="850787" cy="540249"/>
      </dsp:txXfrm>
    </dsp:sp>
    <dsp:sp modelId="{E8791D9D-BCCE-43C8-A8E3-37EF6187C9BF}">
      <dsp:nvSpPr>
        <dsp:cNvPr id="0" name=""/>
        <dsp:cNvSpPr/>
      </dsp:nvSpPr>
      <dsp:spPr>
        <a:xfrm>
          <a:off x="5201916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2125D-B918-4A15-BC7F-DE25061BF7CD}">
      <dsp:nvSpPr>
        <dsp:cNvPr id="0" name=""/>
        <dsp:cNvSpPr/>
      </dsp:nvSpPr>
      <dsp:spPr>
        <a:xfrm>
          <a:off x="5296448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6.</a:t>
          </a:r>
          <a:endParaRPr lang="cs-CZ" sz="1800" kern="1200" dirty="0"/>
        </a:p>
      </dsp:txBody>
      <dsp:txXfrm>
        <a:off x="5296448" y="3853061"/>
        <a:ext cx="850787" cy="540249"/>
      </dsp:txXfrm>
    </dsp:sp>
    <dsp:sp modelId="{26BB8768-BF81-4FD8-BAAC-9F31EAB9BEA9}">
      <dsp:nvSpPr>
        <dsp:cNvPr id="0" name=""/>
        <dsp:cNvSpPr/>
      </dsp:nvSpPr>
      <dsp:spPr>
        <a:xfrm>
          <a:off x="6761693" y="2975569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1B484-6BBE-4885-AD18-E1B164CD32B4}">
      <dsp:nvSpPr>
        <dsp:cNvPr id="0" name=""/>
        <dsp:cNvSpPr/>
      </dsp:nvSpPr>
      <dsp:spPr>
        <a:xfrm>
          <a:off x="6856225" y="3065374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4. pokračovatel</a:t>
          </a:r>
          <a:endParaRPr lang="cs-CZ" sz="1000" kern="1200" dirty="0"/>
        </a:p>
      </dsp:txBody>
      <dsp:txXfrm>
        <a:off x="6856225" y="3065374"/>
        <a:ext cx="850787" cy="540249"/>
      </dsp:txXfrm>
    </dsp:sp>
    <dsp:sp modelId="{7431EAD2-5D49-4973-B7E5-ACDD452C9F87}">
      <dsp:nvSpPr>
        <dsp:cNvPr id="0" name=""/>
        <dsp:cNvSpPr/>
      </dsp:nvSpPr>
      <dsp:spPr>
        <a:xfrm>
          <a:off x="6241767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EA63D-5AEC-4C71-A6B6-BD1D618FB7C6}">
      <dsp:nvSpPr>
        <dsp:cNvPr id="0" name=""/>
        <dsp:cNvSpPr/>
      </dsp:nvSpPr>
      <dsp:spPr>
        <a:xfrm>
          <a:off x="6336299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7.</a:t>
          </a:r>
          <a:endParaRPr lang="cs-CZ" sz="1800" kern="1200" dirty="0"/>
        </a:p>
      </dsp:txBody>
      <dsp:txXfrm>
        <a:off x="6336299" y="3853061"/>
        <a:ext cx="850787" cy="540249"/>
      </dsp:txXfrm>
    </dsp:sp>
    <dsp:sp modelId="{4C27BB56-846F-44AF-A138-292AFA608B97}">
      <dsp:nvSpPr>
        <dsp:cNvPr id="0" name=""/>
        <dsp:cNvSpPr/>
      </dsp:nvSpPr>
      <dsp:spPr>
        <a:xfrm>
          <a:off x="7281618" y="3763256"/>
          <a:ext cx="850787" cy="54024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FF60B-5705-4C5F-B3F4-9613B6923B92}">
      <dsp:nvSpPr>
        <dsp:cNvPr id="0" name=""/>
        <dsp:cNvSpPr/>
      </dsp:nvSpPr>
      <dsp:spPr>
        <a:xfrm>
          <a:off x="7376150" y="3853061"/>
          <a:ext cx="850787" cy="54024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8.</a:t>
          </a:r>
          <a:endParaRPr lang="cs-CZ" sz="1800" kern="1200" dirty="0"/>
        </a:p>
      </dsp:txBody>
      <dsp:txXfrm>
        <a:off x="7376150" y="3853061"/>
        <a:ext cx="850787" cy="54024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4031CDB-F0DE-429D-8285-B749C26C61B6}">
      <dsp:nvSpPr>
        <dsp:cNvPr id="0" name=""/>
        <dsp:cNvSpPr/>
      </dsp:nvSpPr>
      <dsp:spPr>
        <a:xfrm>
          <a:off x="7711432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E4EA7E-B817-49E3-B52B-2DBD92074CE5}">
      <dsp:nvSpPr>
        <dsp:cNvPr id="0" name=""/>
        <dsp:cNvSpPr/>
      </dsp:nvSpPr>
      <dsp:spPr>
        <a:xfrm>
          <a:off x="7452851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C10F56-628F-45FC-9E3D-8D130BB664BA}">
      <dsp:nvSpPr>
        <dsp:cNvPr id="0" name=""/>
        <dsp:cNvSpPr/>
      </dsp:nvSpPr>
      <dsp:spPr>
        <a:xfrm>
          <a:off x="7194269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517162" y="83862"/>
              </a:lnTo>
              <a:lnTo>
                <a:pt x="517162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FCECBB-68AB-43C3-853D-3C45FA1D811E}">
      <dsp:nvSpPr>
        <dsp:cNvPr id="0" name=""/>
        <dsp:cNvSpPr/>
      </dsp:nvSpPr>
      <dsp:spPr>
        <a:xfrm>
          <a:off x="6677106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219AA6-DE2B-4753-B0EE-EA0A66D0A371}">
      <dsp:nvSpPr>
        <dsp:cNvPr id="0" name=""/>
        <dsp:cNvSpPr/>
      </dsp:nvSpPr>
      <dsp:spPr>
        <a:xfrm>
          <a:off x="6418525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7D246E-FBB4-4F0F-B596-785EEFCB95C5}">
      <dsp:nvSpPr>
        <dsp:cNvPr id="0" name=""/>
        <dsp:cNvSpPr/>
      </dsp:nvSpPr>
      <dsp:spPr>
        <a:xfrm>
          <a:off x="6677106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517162" y="0"/>
              </a:moveTo>
              <a:lnTo>
                <a:pt x="517162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388B01-E752-4C83-8BCF-C3A0011D66C7}">
      <dsp:nvSpPr>
        <dsp:cNvPr id="0" name=""/>
        <dsp:cNvSpPr/>
      </dsp:nvSpPr>
      <dsp:spPr>
        <a:xfrm>
          <a:off x="6159944" y="2617015"/>
          <a:ext cx="1034325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1034325" y="83862"/>
              </a:lnTo>
              <a:lnTo>
                <a:pt x="1034325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8222F9-31D0-413A-B7E9-22C814AAAA1E}">
      <dsp:nvSpPr>
        <dsp:cNvPr id="0" name=""/>
        <dsp:cNvSpPr/>
      </dsp:nvSpPr>
      <dsp:spPr>
        <a:xfrm>
          <a:off x="5642781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1D8F34-352D-4146-AE35-9D53DDF7FF14}">
      <dsp:nvSpPr>
        <dsp:cNvPr id="0" name=""/>
        <dsp:cNvSpPr/>
      </dsp:nvSpPr>
      <dsp:spPr>
        <a:xfrm>
          <a:off x="5384199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C00EDB-C2F6-40F0-806B-922ED4E48336}">
      <dsp:nvSpPr>
        <dsp:cNvPr id="0" name=""/>
        <dsp:cNvSpPr/>
      </dsp:nvSpPr>
      <dsp:spPr>
        <a:xfrm>
          <a:off x="5125618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517162" y="83862"/>
              </a:lnTo>
              <a:lnTo>
                <a:pt x="517162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F8813A-9B75-4C8A-B8B9-630994D1B8D2}">
      <dsp:nvSpPr>
        <dsp:cNvPr id="0" name=""/>
        <dsp:cNvSpPr/>
      </dsp:nvSpPr>
      <dsp:spPr>
        <a:xfrm>
          <a:off x="4608455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BF401D-4EDB-41B9-B136-B24A7E9BC350}">
      <dsp:nvSpPr>
        <dsp:cNvPr id="0" name=""/>
        <dsp:cNvSpPr/>
      </dsp:nvSpPr>
      <dsp:spPr>
        <a:xfrm>
          <a:off x="4349874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D358AE-56F3-464B-BEE4-43118C6424A1}">
      <dsp:nvSpPr>
        <dsp:cNvPr id="0" name=""/>
        <dsp:cNvSpPr/>
      </dsp:nvSpPr>
      <dsp:spPr>
        <a:xfrm>
          <a:off x="4608455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517162" y="0"/>
              </a:moveTo>
              <a:lnTo>
                <a:pt x="517162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38A783-843B-4153-9F1D-CB98369A4D15}">
      <dsp:nvSpPr>
        <dsp:cNvPr id="0" name=""/>
        <dsp:cNvSpPr/>
      </dsp:nvSpPr>
      <dsp:spPr>
        <a:xfrm>
          <a:off x="5125618" y="2617015"/>
          <a:ext cx="1034325" cy="123061"/>
        </a:xfrm>
        <a:custGeom>
          <a:avLst/>
          <a:gdLst/>
          <a:ahLst/>
          <a:cxnLst/>
          <a:rect l="0" t="0" r="0" b="0"/>
          <a:pathLst>
            <a:path>
              <a:moveTo>
                <a:pt x="1034325" y="0"/>
              </a:moveTo>
              <a:lnTo>
                <a:pt x="1034325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129183-7227-4AA7-9917-DD568395AA91}">
      <dsp:nvSpPr>
        <dsp:cNvPr id="0" name=""/>
        <dsp:cNvSpPr/>
      </dsp:nvSpPr>
      <dsp:spPr>
        <a:xfrm>
          <a:off x="4091292" y="2225264"/>
          <a:ext cx="206865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068651" y="83862"/>
              </a:lnTo>
              <a:lnTo>
                <a:pt x="2068651" y="12306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322DDE-BB44-4EDC-B4EB-19C4FC47556C}">
      <dsp:nvSpPr>
        <dsp:cNvPr id="0" name=""/>
        <dsp:cNvSpPr/>
      </dsp:nvSpPr>
      <dsp:spPr>
        <a:xfrm>
          <a:off x="3574129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0284D8-91FA-4E2F-A46D-FE5520C08252}">
      <dsp:nvSpPr>
        <dsp:cNvPr id="0" name=""/>
        <dsp:cNvSpPr/>
      </dsp:nvSpPr>
      <dsp:spPr>
        <a:xfrm>
          <a:off x="3315548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A60245-0741-4053-A7A3-F4EA40BE5229}">
      <dsp:nvSpPr>
        <dsp:cNvPr id="0" name=""/>
        <dsp:cNvSpPr/>
      </dsp:nvSpPr>
      <dsp:spPr>
        <a:xfrm>
          <a:off x="3056966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517162" y="83862"/>
              </a:lnTo>
              <a:lnTo>
                <a:pt x="517162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CFB9DB-D34D-459B-AA07-31E35A572FC5}">
      <dsp:nvSpPr>
        <dsp:cNvPr id="0" name=""/>
        <dsp:cNvSpPr/>
      </dsp:nvSpPr>
      <dsp:spPr>
        <a:xfrm>
          <a:off x="2539804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006DA5-D75C-4F81-A4B8-38D605D9DEB7}">
      <dsp:nvSpPr>
        <dsp:cNvPr id="0" name=""/>
        <dsp:cNvSpPr/>
      </dsp:nvSpPr>
      <dsp:spPr>
        <a:xfrm>
          <a:off x="2281222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F731E3-C760-4CC1-99F3-35370C35500D}">
      <dsp:nvSpPr>
        <dsp:cNvPr id="0" name=""/>
        <dsp:cNvSpPr/>
      </dsp:nvSpPr>
      <dsp:spPr>
        <a:xfrm>
          <a:off x="2539804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517162" y="0"/>
              </a:moveTo>
              <a:lnTo>
                <a:pt x="517162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8E3298-7CBA-4824-B75C-6D58048888D2}">
      <dsp:nvSpPr>
        <dsp:cNvPr id="0" name=""/>
        <dsp:cNvSpPr/>
      </dsp:nvSpPr>
      <dsp:spPr>
        <a:xfrm>
          <a:off x="2022641" y="2617015"/>
          <a:ext cx="1034325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1034325" y="83862"/>
              </a:lnTo>
              <a:lnTo>
                <a:pt x="1034325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6A0DCB-A9B1-436C-94AE-8A7D65D0CDD8}">
      <dsp:nvSpPr>
        <dsp:cNvPr id="0" name=""/>
        <dsp:cNvSpPr/>
      </dsp:nvSpPr>
      <dsp:spPr>
        <a:xfrm>
          <a:off x="1505478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3613A9-73A5-4F75-A258-45BE053FA44A}">
      <dsp:nvSpPr>
        <dsp:cNvPr id="0" name=""/>
        <dsp:cNvSpPr/>
      </dsp:nvSpPr>
      <dsp:spPr>
        <a:xfrm>
          <a:off x="1246896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84748F-D084-4AB5-AB0F-345556994E61}">
      <dsp:nvSpPr>
        <dsp:cNvPr id="0" name=""/>
        <dsp:cNvSpPr/>
      </dsp:nvSpPr>
      <dsp:spPr>
        <a:xfrm>
          <a:off x="988315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517162" y="83862"/>
              </a:lnTo>
              <a:lnTo>
                <a:pt x="517162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97C0D8-8AEB-4EB7-9A18-C238616C9A13}">
      <dsp:nvSpPr>
        <dsp:cNvPr id="0" name=""/>
        <dsp:cNvSpPr/>
      </dsp:nvSpPr>
      <dsp:spPr>
        <a:xfrm>
          <a:off x="471152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3862"/>
              </a:lnTo>
              <a:lnTo>
                <a:pt x="258581" y="83862"/>
              </a:lnTo>
              <a:lnTo>
                <a:pt x="258581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E11F47-DA22-46FC-B62B-332F5AE2AA43}">
      <dsp:nvSpPr>
        <dsp:cNvPr id="0" name=""/>
        <dsp:cNvSpPr/>
      </dsp:nvSpPr>
      <dsp:spPr>
        <a:xfrm>
          <a:off x="212571" y="3400517"/>
          <a:ext cx="258581" cy="123061"/>
        </a:xfrm>
        <a:custGeom>
          <a:avLst/>
          <a:gdLst/>
          <a:ahLst/>
          <a:cxnLst/>
          <a:rect l="0" t="0" r="0" b="0"/>
          <a:pathLst>
            <a:path>
              <a:moveTo>
                <a:pt x="258581" y="0"/>
              </a:moveTo>
              <a:lnTo>
                <a:pt x="25858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6D76C0-8CD5-4EA5-A3C6-4B6C224DB198}">
      <dsp:nvSpPr>
        <dsp:cNvPr id="0" name=""/>
        <dsp:cNvSpPr/>
      </dsp:nvSpPr>
      <dsp:spPr>
        <a:xfrm>
          <a:off x="471152" y="3008766"/>
          <a:ext cx="517162" cy="123061"/>
        </a:xfrm>
        <a:custGeom>
          <a:avLst/>
          <a:gdLst/>
          <a:ahLst/>
          <a:cxnLst/>
          <a:rect l="0" t="0" r="0" b="0"/>
          <a:pathLst>
            <a:path>
              <a:moveTo>
                <a:pt x="517162" y="0"/>
              </a:moveTo>
              <a:lnTo>
                <a:pt x="517162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0BBA78-5977-4644-8B95-760E3FE66CE3}">
      <dsp:nvSpPr>
        <dsp:cNvPr id="0" name=""/>
        <dsp:cNvSpPr/>
      </dsp:nvSpPr>
      <dsp:spPr>
        <a:xfrm>
          <a:off x="988315" y="2617015"/>
          <a:ext cx="1034325" cy="123061"/>
        </a:xfrm>
        <a:custGeom>
          <a:avLst/>
          <a:gdLst/>
          <a:ahLst/>
          <a:cxnLst/>
          <a:rect l="0" t="0" r="0" b="0"/>
          <a:pathLst>
            <a:path>
              <a:moveTo>
                <a:pt x="1034325" y="0"/>
              </a:moveTo>
              <a:lnTo>
                <a:pt x="1034325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783E1F-C960-4B83-AF60-F9B0BDC8B95F}">
      <dsp:nvSpPr>
        <dsp:cNvPr id="0" name=""/>
        <dsp:cNvSpPr/>
      </dsp:nvSpPr>
      <dsp:spPr>
        <a:xfrm>
          <a:off x="2022641" y="2225264"/>
          <a:ext cx="2068651" cy="123061"/>
        </a:xfrm>
        <a:custGeom>
          <a:avLst/>
          <a:gdLst/>
          <a:ahLst/>
          <a:cxnLst/>
          <a:rect l="0" t="0" r="0" b="0"/>
          <a:pathLst>
            <a:path>
              <a:moveTo>
                <a:pt x="2068651" y="0"/>
              </a:moveTo>
              <a:lnTo>
                <a:pt x="2068651" y="83862"/>
              </a:lnTo>
              <a:lnTo>
                <a:pt x="0" y="83862"/>
              </a:lnTo>
              <a:lnTo>
                <a:pt x="0" y="123061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2DC458-20DD-4E86-98F4-C44C882BE674}">
      <dsp:nvSpPr>
        <dsp:cNvPr id="0" name=""/>
        <dsp:cNvSpPr/>
      </dsp:nvSpPr>
      <dsp:spPr>
        <a:xfrm>
          <a:off x="3879725" y="1956574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FEB82B-007E-403B-B374-654821341398}">
      <dsp:nvSpPr>
        <dsp:cNvPr id="0" name=""/>
        <dsp:cNvSpPr/>
      </dsp:nvSpPr>
      <dsp:spPr>
        <a:xfrm>
          <a:off x="3926740" y="2001239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Já</a:t>
          </a:r>
          <a:endParaRPr lang="cs-CZ" sz="1100" kern="1200" dirty="0"/>
        </a:p>
      </dsp:txBody>
      <dsp:txXfrm>
        <a:off x="3926740" y="2001239"/>
        <a:ext cx="423133" cy="268689"/>
      </dsp:txXfrm>
    </dsp:sp>
    <dsp:sp modelId="{E19C242B-2E0A-4E1C-A544-7605A6AE669A}">
      <dsp:nvSpPr>
        <dsp:cNvPr id="0" name=""/>
        <dsp:cNvSpPr/>
      </dsp:nvSpPr>
      <dsp:spPr>
        <a:xfrm>
          <a:off x="1811074" y="2348325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BC1C30-B331-404B-BD59-E5CEF1E90A8C}">
      <dsp:nvSpPr>
        <dsp:cNvPr id="0" name=""/>
        <dsp:cNvSpPr/>
      </dsp:nvSpPr>
      <dsp:spPr>
        <a:xfrm>
          <a:off x="1858089" y="2392989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</a:t>
          </a:r>
          <a:endParaRPr lang="cs-CZ" sz="1100" kern="1200" dirty="0"/>
        </a:p>
      </dsp:txBody>
      <dsp:txXfrm>
        <a:off x="1858089" y="2392989"/>
        <a:ext cx="423133" cy="268689"/>
      </dsp:txXfrm>
    </dsp:sp>
    <dsp:sp modelId="{8DBDCAD2-6FB1-4821-81FA-6992282F6D59}">
      <dsp:nvSpPr>
        <dsp:cNvPr id="0" name=""/>
        <dsp:cNvSpPr/>
      </dsp:nvSpPr>
      <dsp:spPr>
        <a:xfrm>
          <a:off x="776748" y="2740076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F64A4-6F3D-4EF0-818E-3425EFCB0A4E}">
      <dsp:nvSpPr>
        <dsp:cNvPr id="0" name=""/>
        <dsp:cNvSpPr/>
      </dsp:nvSpPr>
      <dsp:spPr>
        <a:xfrm>
          <a:off x="823763" y="2784740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</a:t>
          </a:r>
          <a:endParaRPr lang="cs-CZ" sz="1100" kern="1200" dirty="0"/>
        </a:p>
      </dsp:txBody>
      <dsp:txXfrm>
        <a:off x="823763" y="2784740"/>
        <a:ext cx="423133" cy="268689"/>
      </dsp:txXfrm>
    </dsp:sp>
    <dsp:sp modelId="{69428EEC-E075-43D4-B968-55CEF9FDBCA0}">
      <dsp:nvSpPr>
        <dsp:cNvPr id="0" name=""/>
        <dsp:cNvSpPr/>
      </dsp:nvSpPr>
      <dsp:spPr>
        <a:xfrm>
          <a:off x="259586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4A193C-AD3C-4798-9BE0-1106E4A2B9F4}">
      <dsp:nvSpPr>
        <dsp:cNvPr id="0" name=""/>
        <dsp:cNvSpPr/>
      </dsp:nvSpPr>
      <dsp:spPr>
        <a:xfrm>
          <a:off x="306600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</a:t>
          </a:r>
          <a:endParaRPr lang="cs-CZ" sz="1100" kern="1200" dirty="0"/>
        </a:p>
      </dsp:txBody>
      <dsp:txXfrm>
        <a:off x="306600" y="3176491"/>
        <a:ext cx="423133" cy="268689"/>
      </dsp:txXfrm>
    </dsp:sp>
    <dsp:sp modelId="{71344212-FD6F-40B2-B841-F28BD00EEDE5}">
      <dsp:nvSpPr>
        <dsp:cNvPr id="0" name=""/>
        <dsp:cNvSpPr/>
      </dsp:nvSpPr>
      <dsp:spPr>
        <a:xfrm>
          <a:off x="1004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59B16-896F-4C5B-A54E-03C554548798}">
      <dsp:nvSpPr>
        <dsp:cNvPr id="0" name=""/>
        <dsp:cNvSpPr/>
      </dsp:nvSpPr>
      <dsp:spPr>
        <a:xfrm>
          <a:off x="48019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</a:t>
          </a:r>
          <a:endParaRPr lang="cs-CZ" sz="1100" kern="1200" dirty="0"/>
        </a:p>
      </dsp:txBody>
      <dsp:txXfrm>
        <a:off x="48019" y="3568242"/>
        <a:ext cx="423133" cy="268689"/>
      </dsp:txXfrm>
    </dsp:sp>
    <dsp:sp modelId="{E49C026F-C1C1-47A1-8426-B8EFDAF399BC}">
      <dsp:nvSpPr>
        <dsp:cNvPr id="0" name=""/>
        <dsp:cNvSpPr/>
      </dsp:nvSpPr>
      <dsp:spPr>
        <a:xfrm>
          <a:off x="518167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C25DF-AD5A-4B06-92B0-3DD7059AE6CD}">
      <dsp:nvSpPr>
        <dsp:cNvPr id="0" name=""/>
        <dsp:cNvSpPr/>
      </dsp:nvSpPr>
      <dsp:spPr>
        <a:xfrm>
          <a:off x="565182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2</a:t>
          </a:r>
          <a:endParaRPr lang="cs-CZ" sz="1100" kern="1200" dirty="0"/>
        </a:p>
      </dsp:txBody>
      <dsp:txXfrm>
        <a:off x="565182" y="3568242"/>
        <a:ext cx="423133" cy="268689"/>
      </dsp:txXfrm>
    </dsp:sp>
    <dsp:sp modelId="{43DC43E6-D909-4B24-BF37-9CB46226BEF1}">
      <dsp:nvSpPr>
        <dsp:cNvPr id="0" name=""/>
        <dsp:cNvSpPr/>
      </dsp:nvSpPr>
      <dsp:spPr>
        <a:xfrm>
          <a:off x="1293911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7D0BF-C450-479C-A371-72A72764325D}">
      <dsp:nvSpPr>
        <dsp:cNvPr id="0" name=""/>
        <dsp:cNvSpPr/>
      </dsp:nvSpPr>
      <dsp:spPr>
        <a:xfrm>
          <a:off x="1340926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2</a:t>
          </a:r>
          <a:endParaRPr lang="cs-CZ" sz="1100" kern="1200" dirty="0"/>
        </a:p>
      </dsp:txBody>
      <dsp:txXfrm>
        <a:off x="1340926" y="3176491"/>
        <a:ext cx="423133" cy="268689"/>
      </dsp:txXfrm>
    </dsp:sp>
    <dsp:sp modelId="{A01369E0-8F87-4F2E-8B0E-6B4D279E6999}">
      <dsp:nvSpPr>
        <dsp:cNvPr id="0" name=""/>
        <dsp:cNvSpPr/>
      </dsp:nvSpPr>
      <dsp:spPr>
        <a:xfrm>
          <a:off x="1035330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8DC72-DAF0-4E6D-B7BF-62CBDB24DC1D}">
      <dsp:nvSpPr>
        <dsp:cNvPr id="0" name=""/>
        <dsp:cNvSpPr/>
      </dsp:nvSpPr>
      <dsp:spPr>
        <a:xfrm>
          <a:off x="1082345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3</a:t>
          </a:r>
          <a:endParaRPr lang="cs-CZ" sz="1100" kern="1200" dirty="0"/>
        </a:p>
      </dsp:txBody>
      <dsp:txXfrm>
        <a:off x="1082345" y="3568242"/>
        <a:ext cx="423133" cy="268689"/>
      </dsp:txXfrm>
    </dsp:sp>
    <dsp:sp modelId="{D38528C2-C676-47D9-BC77-CAEB1480D738}">
      <dsp:nvSpPr>
        <dsp:cNvPr id="0" name=""/>
        <dsp:cNvSpPr/>
      </dsp:nvSpPr>
      <dsp:spPr>
        <a:xfrm>
          <a:off x="1552493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CB157-8755-4AC9-BA44-4A250E9272EF}">
      <dsp:nvSpPr>
        <dsp:cNvPr id="0" name=""/>
        <dsp:cNvSpPr/>
      </dsp:nvSpPr>
      <dsp:spPr>
        <a:xfrm>
          <a:off x="1599507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4</a:t>
          </a:r>
          <a:endParaRPr lang="cs-CZ" sz="1100" kern="1200" dirty="0"/>
        </a:p>
      </dsp:txBody>
      <dsp:txXfrm>
        <a:off x="1599507" y="3568242"/>
        <a:ext cx="423133" cy="268689"/>
      </dsp:txXfrm>
    </dsp:sp>
    <dsp:sp modelId="{7D68B868-B341-42BC-B7AD-4C797A94BC89}">
      <dsp:nvSpPr>
        <dsp:cNvPr id="0" name=""/>
        <dsp:cNvSpPr/>
      </dsp:nvSpPr>
      <dsp:spPr>
        <a:xfrm>
          <a:off x="2845400" y="2740076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FD24B-2C50-40A0-BE6D-A57DC9942A7A}">
      <dsp:nvSpPr>
        <dsp:cNvPr id="0" name=""/>
        <dsp:cNvSpPr/>
      </dsp:nvSpPr>
      <dsp:spPr>
        <a:xfrm>
          <a:off x="2892415" y="2784740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2</a:t>
          </a:r>
          <a:endParaRPr lang="cs-CZ" sz="1100" kern="1200" dirty="0"/>
        </a:p>
      </dsp:txBody>
      <dsp:txXfrm>
        <a:off x="2892415" y="2784740"/>
        <a:ext cx="423133" cy="268689"/>
      </dsp:txXfrm>
    </dsp:sp>
    <dsp:sp modelId="{8D3035A5-51F3-4F08-B71B-2710494FF1F0}">
      <dsp:nvSpPr>
        <dsp:cNvPr id="0" name=""/>
        <dsp:cNvSpPr/>
      </dsp:nvSpPr>
      <dsp:spPr>
        <a:xfrm>
          <a:off x="2328237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C273B-7009-4460-9E17-4B905D1A390F}">
      <dsp:nvSpPr>
        <dsp:cNvPr id="0" name=""/>
        <dsp:cNvSpPr/>
      </dsp:nvSpPr>
      <dsp:spPr>
        <a:xfrm>
          <a:off x="2375252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3</a:t>
          </a:r>
          <a:endParaRPr lang="cs-CZ" sz="1100" kern="1200" dirty="0"/>
        </a:p>
      </dsp:txBody>
      <dsp:txXfrm>
        <a:off x="2375252" y="3176491"/>
        <a:ext cx="423133" cy="268689"/>
      </dsp:txXfrm>
    </dsp:sp>
    <dsp:sp modelId="{FE3BBE24-C79F-4316-BFB6-033DADC38AFD}">
      <dsp:nvSpPr>
        <dsp:cNvPr id="0" name=""/>
        <dsp:cNvSpPr/>
      </dsp:nvSpPr>
      <dsp:spPr>
        <a:xfrm>
          <a:off x="2069655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FCEC4-28F4-4CDD-A88C-D18040F08F09}">
      <dsp:nvSpPr>
        <dsp:cNvPr id="0" name=""/>
        <dsp:cNvSpPr/>
      </dsp:nvSpPr>
      <dsp:spPr>
        <a:xfrm>
          <a:off x="2116670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5</a:t>
          </a:r>
          <a:endParaRPr lang="cs-CZ" sz="1100" kern="1200" dirty="0"/>
        </a:p>
      </dsp:txBody>
      <dsp:txXfrm>
        <a:off x="2116670" y="3568242"/>
        <a:ext cx="423133" cy="268689"/>
      </dsp:txXfrm>
    </dsp:sp>
    <dsp:sp modelId="{8390A707-D99A-47E2-9BCF-A13F14AA3C4E}">
      <dsp:nvSpPr>
        <dsp:cNvPr id="0" name=""/>
        <dsp:cNvSpPr/>
      </dsp:nvSpPr>
      <dsp:spPr>
        <a:xfrm>
          <a:off x="2586818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74868-5228-41C0-938B-511F8A948AC5}">
      <dsp:nvSpPr>
        <dsp:cNvPr id="0" name=""/>
        <dsp:cNvSpPr/>
      </dsp:nvSpPr>
      <dsp:spPr>
        <a:xfrm>
          <a:off x="2633833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6</a:t>
          </a:r>
          <a:endParaRPr lang="cs-CZ" sz="1100" kern="1200" dirty="0"/>
        </a:p>
      </dsp:txBody>
      <dsp:txXfrm>
        <a:off x="2633833" y="3568242"/>
        <a:ext cx="423133" cy="268689"/>
      </dsp:txXfrm>
    </dsp:sp>
    <dsp:sp modelId="{EF683BF4-B52D-4DC4-8742-A03F67613C5A}">
      <dsp:nvSpPr>
        <dsp:cNvPr id="0" name=""/>
        <dsp:cNvSpPr/>
      </dsp:nvSpPr>
      <dsp:spPr>
        <a:xfrm>
          <a:off x="3362563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33CB7-3AD8-4DC6-AFFA-AF83BE5A31DD}">
      <dsp:nvSpPr>
        <dsp:cNvPr id="0" name=""/>
        <dsp:cNvSpPr/>
      </dsp:nvSpPr>
      <dsp:spPr>
        <a:xfrm>
          <a:off x="3409577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4</a:t>
          </a:r>
          <a:endParaRPr lang="cs-CZ" sz="1100" kern="1200" dirty="0"/>
        </a:p>
      </dsp:txBody>
      <dsp:txXfrm>
        <a:off x="3409577" y="3176491"/>
        <a:ext cx="423133" cy="268689"/>
      </dsp:txXfrm>
    </dsp:sp>
    <dsp:sp modelId="{91F03711-39CF-4C9D-8357-B603AFC81054}">
      <dsp:nvSpPr>
        <dsp:cNvPr id="0" name=""/>
        <dsp:cNvSpPr/>
      </dsp:nvSpPr>
      <dsp:spPr>
        <a:xfrm>
          <a:off x="3103981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34604-1F14-405A-81C3-3B3AAF171DE1}">
      <dsp:nvSpPr>
        <dsp:cNvPr id="0" name=""/>
        <dsp:cNvSpPr/>
      </dsp:nvSpPr>
      <dsp:spPr>
        <a:xfrm>
          <a:off x="3150996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7</a:t>
          </a:r>
          <a:endParaRPr lang="cs-CZ" sz="1100" kern="1200" dirty="0"/>
        </a:p>
      </dsp:txBody>
      <dsp:txXfrm>
        <a:off x="3150996" y="3568242"/>
        <a:ext cx="423133" cy="268689"/>
      </dsp:txXfrm>
    </dsp:sp>
    <dsp:sp modelId="{07D06E6E-82B5-4692-B36C-9B04E56E106D}">
      <dsp:nvSpPr>
        <dsp:cNvPr id="0" name=""/>
        <dsp:cNvSpPr/>
      </dsp:nvSpPr>
      <dsp:spPr>
        <a:xfrm>
          <a:off x="3621144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72152-F9EE-433C-A552-E0C4C1E747BF}">
      <dsp:nvSpPr>
        <dsp:cNvPr id="0" name=""/>
        <dsp:cNvSpPr/>
      </dsp:nvSpPr>
      <dsp:spPr>
        <a:xfrm>
          <a:off x="3668159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8</a:t>
          </a:r>
          <a:endParaRPr lang="cs-CZ" sz="1100" kern="1200" dirty="0"/>
        </a:p>
      </dsp:txBody>
      <dsp:txXfrm>
        <a:off x="3668159" y="3568242"/>
        <a:ext cx="423133" cy="268689"/>
      </dsp:txXfrm>
    </dsp:sp>
    <dsp:sp modelId="{90903DFE-83DC-4B8F-945B-19A613E7DC08}">
      <dsp:nvSpPr>
        <dsp:cNvPr id="0" name=""/>
        <dsp:cNvSpPr/>
      </dsp:nvSpPr>
      <dsp:spPr>
        <a:xfrm>
          <a:off x="5948377" y="2348325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E0CD6-0604-4009-9F53-30A5A96DC029}">
      <dsp:nvSpPr>
        <dsp:cNvPr id="0" name=""/>
        <dsp:cNvSpPr/>
      </dsp:nvSpPr>
      <dsp:spPr>
        <a:xfrm>
          <a:off x="5995392" y="2392989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2</a:t>
          </a:r>
          <a:endParaRPr lang="cs-CZ" sz="1100" kern="1200" dirty="0"/>
        </a:p>
      </dsp:txBody>
      <dsp:txXfrm>
        <a:off x="5995392" y="2392989"/>
        <a:ext cx="423133" cy="268689"/>
      </dsp:txXfrm>
    </dsp:sp>
    <dsp:sp modelId="{5B11DC35-9AD4-434D-BB74-20F0350BF69C}">
      <dsp:nvSpPr>
        <dsp:cNvPr id="0" name=""/>
        <dsp:cNvSpPr/>
      </dsp:nvSpPr>
      <dsp:spPr>
        <a:xfrm>
          <a:off x="4914051" y="2740076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0FE72-CA58-4090-B0C2-50515CDB3F01}">
      <dsp:nvSpPr>
        <dsp:cNvPr id="0" name=""/>
        <dsp:cNvSpPr/>
      </dsp:nvSpPr>
      <dsp:spPr>
        <a:xfrm>
          <a:off x="4961066" y="2784740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3</a:t>
          </a:r>
          <a:endParaRPr lang="cs-CZ" sz="1100" kern="1200" dirty="0"/>
        </a:p>
      </dsp:txBody>
      <dsp:txXfrm>
        <a:off x="4961066" y="2784740"/>
        <a:ext cx="423133" cy="268689"/>
      </dsp:txXfrm>
    </dsp:sp>
    <dsp:sp modelId="{C5EEF559-B416-48E6-B0A4-B22079297CD8}">
      <dsp:nvSpPr>
        <dsp:cNvPr id="0" name=""/>
        <dsp:cNvSpPr/>
      </dsp:nvSpPr>
      <dsp:spPr>
        <a:xfrm>
          <a:off x="4396888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487EC-B327-48C5-9458-76EA939A2811}">
      <dsp:nvSpPr>
        <dsp:cNvPr id="0" name=""/>
        <dsp:cNvSpPr/>
      </dsp:nvSpPr>
      <dsp:spPr>
        <a:xfrm>
          <a:off x="4443903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5</a:t>
          </a:r>
          <a:endParaRPr lang="cs-CZ" sz="1100" kern="1200" dirty="0"/>
        </a:p>
      </dsp:txBody>
      <dsp:txXfrm>
        <a:off x="4443903" y="3176491"/>
        <a:ext cx="423133" cy="268689"/>
      </dsp:txXfrm>
    </dsp:sp>
    <dsp:sp modelId="{9176B023-2928-498D-B07B-E2425D6B7527}">
      <dsp:nvSpPr>
        <dsp:cNvPr id="0" name=""/>
        <dsp:cNvSpPr/>
      </dsp:nvSpPr>
      <dsp:spPr>
        <a:xfrm>
          <a:off x="4138307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E56E3-0C30-4743-AAF9-7A694AAE0C46}">
      <dsp:nvSpPr>
        <dsp:cNvPr id="0" name=""/>
        <dsp:cNvSpPr/>
      </dsp:nvSpPr>
      <dsp:spPr>
        <a:xfrm>
          <a:off x="4185322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9</a:t>
          </a:r>
          <a:endParaRPr lang="cs-CZ" sz="1100" kern="1200" dirty="0"/>
        </a:p>
      </dsp:txBody>
      <dsp:txXfrm>
        <a:off x="4185322" y="3568242"/>
        <a:ext cx="423133" cy="268689"/>
      </dsp:txXfrm>
    </dsp:sp>
    <dsp:sp modelId="{5C80D55D-C57E-4F50-B991-6E0E0C95120E}">
      <dsp:nvSpPr>
        <dsp:cNvPr id="0" name=""/>
        <dsp:cNvSpPr/>
      </dsp:nvSpPr>
      <dsp:spPr>
        <a:xfrm>
          <a:off x="4655470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52A926-D6A0-49A0-94C2-EBFC6E59EDF4}">
      <dsp:nvSpPr>
        <dsp:cNvPr id="0" name=""/>
        <dsp:cNvSpPr/>
      </dsp:nvSpPr>
      <dsp:spPr>
        <a:xfrm>
          <a:off x="4702485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10</a:t>
          </a:r>
          <a:endParaRPr lang="cs-CZ" sz="1100" kern="1200" dirty="0"/>
        </a:p>
      </dsp:txBody>
      <dsp:txXfrm>
        <a:off x="4702485" y="3568242"/>
        <a:ext cx="423133" cy="268689"/>
      </dsp:txXfrm>
    </dsp:sp>
    <dsp:sp modelId="{E8791D9D-BCCE-43C8-A8E3-37EF6187C9BF}">
      <dsp:nvSpPr>
        <dsp:cNvPr id="0" name=""/>
        <dsp:cNvSpPr/>
      </dsp:nvSpPr>
      <dsp:spPr>
        <a:xfrm>
          <a:off x="5431214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2125D-B918-4A15-BC7F-DE25061BF7CD}">
      <dsp:nvSpPr>
        <dsp:cNvPr id="0" name=""/>
        <dsp:cNvSpPr/>
      </dsp:nvSpPr>
      <dsp:spPr>
        <a:xfrm>
          <a:off x="5478229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6</a:t>
          </a:r>
          <a:endParaRPr lang="cs-CZ" sz="1100" kern="1200" dirty="0"/>
        </a:p>
      </dsp:txBody>
      <dsp:txXfrm>
        <a:off x="5478229" y="3176491"/>
        <a:ext cx="423133" cy="268689"/>
      </dsp:txXfrm>
    </dsp:sp>
    <dsp:sp modelId="{87525574-A844-4DEF-B8C3-4A155FC42CA4}">
      <dsp:nvSpPr>
        <dsp:cNvPr id="0" name=""/>
        <dsp:cNvSpPr/>
      </dsp:nvSpPr>
      <dsp:spPr>
        <a:xfrm>
          <a:off x="5172633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8C721-C0C3-40F3-9A1F-8790574422D9}">
      <dsp:nvSpPr>
        <dsp:cNvPr id="0" name=""/>
        <dsp:cNvSpPr/>
      </dsp:nvSpPr>
      <dsp:spPr>
        <a:xfrm>
          <a:off x="5219647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11</a:t>
          </a:r>
          <a:endParaRPr lang="cs-CZ" sz="1100" kern="1200" dirty="0"/>
        </a:p>
      </dsp:txBody>
      <dsp:txXfrm>
        <a:off x="5219647" y="3568242"/>
        <a:ext cx="423133" cy="268689"/>
      </dsp:txXfrm>
    </dsp:sp>
    <dsp:sp modelId="{0359DAFA-EEA6-4E2F-B3AF-5271D27FC25F}">
      <dsp:nvSpPr>
        <dsp:cNvPr id="0" name=""/>
        <dsp:cNvSpPr/>
      </dsp:nvSpPr>
      <dsp:spPr>
        <a:xfrm>
          <a:off x="5689795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B73ED5-1F48-4BA6-A277-405EE664CD0C}">
      <dsp:nvSpPr>
        <dsp:cNvPr id="0" name=""/>
        <dsp:cNvSpPr/>
      </dsp:nvSpPr>
      <dsp:spPr>
        <a:xfrm>
          <a:off x="5736810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12</a:t>
          </a:r>
          <a:endParaRPr lang="cs-CZ" sz="1100" kern="1200" dirty="0"/>
        </a:p>
      </dsp:txBody>
      <dsp:txXfrm>
        <a:off x="5736810" y="3568242"/>
        <a:ext cx="423133" cy="268689"/>
      </dsp:txXfrm>
    </dsp:sp>
    <dsp:sp modelId="{26BB8768-BF81-4FD8-BAAC-9F31EAB9BEA9}">
      <dsp:nvSpPr>
        <dsp:cNvPr id="0" name=""/>
        <dsp:cNvSpPr/>
      </dsp:nvSpPr>
      <dsp:spPr>
        <a:xfrm>
          <a:off x="6982703" y="2740076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1B484-6BBE-4885-AD18-E1B164CD32B4}">
      <dsp:nvSpPr>
        <dsp:cNvPr id="0" name=""/>
        <dsp:cNvSpPr/>
      </dsp:nvSpPr>
      <dsp:spPr>
        <a:xfrm>
          <a:off x="7029717" y="2784740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4</a:t>
          </a:r>
          <a:endParaRPr lang="cs-CZ" sz="1100" kern="1200" dirty="0"/>
        </a:p>
      </dsp:txBody>
      <dsp:txXfrm>
        <a:off x="7029717" y="2784740"/>
        <a:ext cx="423133" cy="268689"/>
      </dsp:txXfrm>
    </dsp:sp>
    <dsp:sp modelId="{7431EAD2-5D49-4973-B7E5-ACDD452C9F87}">
      <dsp:nvSpPr>
        <dsp:cNvPr id="0" name=""/>
        <dsp:cNvSpPr/>
      </dsp:nvSpPr>
      <dsp:spPr>
        <a:xfrm>
          <a:off x="6465540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EA63D-5AEC-4C71-A6B6-BD1D618FB7C6}">
      <dsp:nvSpPr>
        <dsp:cNvPr id="0" name=""/>
        <dsp:cNvSpPr/>
      </dsp:nvSpPr>
      <dsp:spPr>
        <a:xfrm>
          <a:off x="6512555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7</a:t>
          </a:r>
          <a:endParaRPr lang="cs-CZ" sz="1100" kern="1200" dirty="0"/>
        </a:p>
      </dsp:txBody>
      <dsp:txXfrm>
        <a:off x="6512555" y="3176491"/>
        <a:ext cx="423133" cy="268689"/>
      </dsp:txXfrm>
    </dsp:sp>
    <dsp:sp modelId="{A9B2AB8D-012E-47BE-BFEC-DDE1EBD6F826}">
      <dsp:nvSpPr>
        <dsp:cNvPr id="0" name=""/>
        <dsp:cNvSpPr/>
      </dsp:nvSpPr>
      <dsp:spPr>
        <a:xfrm>
          <a:off x="6206958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89725-A0B1-46E3-A901-E4EC054700C0}">
      <dsp:nvSpPr>
        <dsp:cNvPr id="0" name=""/>
        <dsp:cNvSpPr/>
      </dsp:nvSpPr>
      <dsp:spPr>
        <a:xfrm>
          <a:off x="6253973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13</a:t>
          </a:r>
          <a:endParaRPr lang="cs-CZ" sz="1100" kern="1200" dirty="0"/>
        </a:p>
      </dsp:txBody>
      <dsp:txXfrm>
        <a:off x="6253973" y="3568242"/>
        <a:ext cx="423133" cy="268689"/>
      </dsp:txXfrm>
    </dsp:sp>
    <dsp:sp modelId="{CD821104-80F7-4FC1-86E3-55B90B15A50A}">
      <dsp:nvSpPr>
        <dsp:cNvPr id="0" name=""/>
        <dsp:cNvSpPr/>
      </dsp:nvSpPr>
      <dsp:spPr>
        <a:xfrm>
          <a:off x="6724121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8BD33F-2568-435B-BC03-6D670BF3165B}">
      <dsp:nvSpPr>
        <dsp:cNvPr id="0" name=""/>
        <dsp:cNvSpPr/>
      </dsp:nvSpPr>
      <dsp:spPr>
        <a:xfrm>
          <a:off x="6771136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14</a:t>
          </a:r>
          <a:endParaRPr lang="cs-CZ" sz="1100" kern="1200" dirty="0"/>
        </a:p>
      </dsp:txBody>
      <dsp:txXfrm>
        <a:off x="6771136" y="3568242"/>
        <a:ext cx="423133" cy="268689"/>
      </dsp:txXfrm>
    </dsp:sp>
    <dsp:sp modelId="{4C27BB56-846F-44AF-A138-292AFA608B97}">
      <dsp:nvSpPr>
        <dsp:cNvPr id="0" name=""/>
        <dsp:cNvSpPr/>
      </dsp:nvSpPr>
      <dsp:spPr>
        <a:xfrm>
          <a:off x="7499865" y="3131827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BFF60B-5705-4C5F-B3F4-9613B6923B92}">
      <dsp:nvSpPr>
        <dsp:cNvPr id="0" name=""/>
        <dsp:cNvSpPr/>
      </dsp:nvSpPr>
      <dsp:spPr>
        <a:xfrm>
          <a:off x="7546880" y="3176491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8</a:t>
          </a:r>
          <a:endParaRPr lang="cs-CZ" sz="1100" kern="1200" dirty="0"/>
        </a:p>
      </dsp:txBody>
      <dsp:txXfrm>
        <a:off x="7546880" y="3176491"/>
        <a:ext cx="423133" cy="268689"/>
      </dsp:txXfrm>
    </dsp:sp>
    <dsp:sp modelId="{912BF5AE-782D-486A-8165-762B062DF3AB}">
      <dsp:nvSpPr>
        <dsp:cNvPr id="0" name=""/>
        <dsp:cNvSpPr/>
      </dsp:nvSpPr>
      <dsp:spPr>
        <a:xfrm>
          <a:off x="7241284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21A0E-07D6-41A5-A518-3613D0969AC8}">
      <dsp:nvSpPr>
        <dsp:cNvPr id="0" name=""/>
        <dsp:cNvSpPr/>
      </dsp:nvSpPr>
      <dsp:spPr>
        <a:xfrm>
          <a:off x="7288299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15</a:t>
          </a:r>
          <a:endParaRPr lang="cs-CZ" sz="1100" kern="1200" dirty="0"/>
        </a:p>
      </dsp:txBody>
      <dsp:txXfrm>
        <a:off x="7288299" y="3568242"/>
        <a:ext cx="423133" cy="268689"/>
      </dsp:txXfrm>
    </dsp:sp>
    <dsp:sp modelId="{F56C11DC-87E6-494A-900D-3F659A89900A}">
      <dsp:nvSpPr>
        <dsp:cNvPr id="0" name=""/>
        <dsp:cNvSpPr/>
      </dsp:nvSpPr>
      <dsp:spPr>
        <a:xfrm>
          <a:off x="7758447" y="3523578"/>
          <a:ext cx="423133" cy="268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50779F-83B0-4485-AFDA-CDD4AF3D6CFC}">
      <dsp:nvSpPr>
        <dsp:cNvPr id="0" name=""/>
        <dsp:cNvSpPr/>
      </dsp:nvSpPr>
      <dsp:spPr>
        <a:xfrm>
          <a:off x="7805462" y="3568242"/>
          <a:ext cx="423133" cy="2686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16</a:t>
          </a:r>
          <a:endParaRPr lang="cs-CZ" sz="1100" kern="1200" dirty="0"/>
        </a:p>
      </dsp:txBody>
      <dsp:txXfrm>
        <a:off x="7805462" y="3568242"/>
        <a:ext cx="423133" cy="2686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18" Type="http://schemas.openxmlformats.org/officeDocument/2006/relationships/image" Target="../media/image2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wmf"/><Relationship Id="rId17" Type="http://schemas.openxmlformats.org/officeDocument/2006/relationships/image" Target="../media/image20.wmf"/><Relationship Id="rId2" Type="http://schemas.openxmlformats.org/officeDocument/2006/relationships/image" Target="../media/image5.wmf"/><Relationship Id="rId16" Type="http://schemas.openxmlformats.org/officeDocument/2006/relationships/image" Target="../media/image19.wmf"/><Relationship Id="rId1" Type="http://schemas.openxmlformats.org/officeDocument/2006/relationships/image" Target="../media/image4.wmf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wmf"/><Relationship Id="rId10" Type="http://schemas.openxmlformats.org/officeDocument/2006/relationships/image" Target="../media/image13.wmf"/><Relationship Id="rId19" Type="http://schemas.openxmlformats.org/officeDocument/2006/relationships/image" Target="../media/image22.wmf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13" Type="http://schemas.openxmlformats.org/officeDocument/2006/relationships/image" Target="../media/image42.wmf"/><Relationship Id="rId18" Type="http://schemas.openxmlformats.org/officeDocument/2006/relationships/image" Target="../media/image47.wmf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12" Type="http://schemas.openxmlformats.org/officeDocument/2006/relationships/image" Target="../media/image41.wmf"/><Relationship Id="rId17" Type="http://schemas.openxmlformats.org/officeDocument/2006/relationships/image" Target="../media/image46.wmf"/><Relationship Id="rId2" Type="http://schemas.openxmlformats.org/officeDocument/2006/relationships/image" Target="../media/image31.wmf"/><Relationship Id="rId16" Type="http://schemas.openxmlformats.org/officeDocument/2006/relationships/image" Target="../media/image45.wmf"/><Relationship Id="rId1" Type="http://schemas.openxmlformats.org/officeDocument/2006/relationships/image" Target="../media/image30.wmf"/><Relationship Id="rId6" Type="http://schemas.openxmlformats.org/officeDocument/2006/relationships/image" Target="../media/image35.wmf"/><Relationship Id="rId11" Type="http://schemas.openxmlformats.org/officeDocument/2006/relationships/image" Target="../media/image40.wmf"/><Relationship Id="rId5" Type="http://schemas.openxmlformats.org/officeDocument/2006/relationships/image" Target="../media/image34.wmf"/><Relationship Id="rId15" Type="http://schemas.openxmlformats.org/officeDocument/2006/relationships/image" Target="../media/image44.wmf"/><Relationship Id="rId10" Type="http://schemas.openxmlformats.org/officeDocument/2006/relationships/image" Target="../media/image39.wmf"/><Relationship Id="rId19" Type="http://schemas.openxmlformats.org/officeDocument/2006/relationships/image" Target="../media/image48.wmf"/><Relationship Id="rId4" Type="http://schemas.openxmlformats.org/officeDocument/2006/relationships/image" Target="../media/image33.wmf"/><Relationship Id="rId9" Type="http://schemas.openxmlformats.org/officeDocument/2006/relationships/image" Target="../media/image38.wmf"/><Relationship Id="rId14" Type="http://schemas.openxmlformats.org/officeDocument/2006/relationships/image" Target="../media/image43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50.wmf"/><Relationship Id="rId1" Type="http://schemas.openxmlformats.org/officeDocument/2006/relationships/image" Target="../media/image4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2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9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53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56.wmf"/><Relationship Id="rId2" Type="http://schemas.openxmlformats.org/officeDocument/2006/relationships/image" Target="../media/image55.wmf"/><Relationship Id="rId1" Type="http://schemas.openxmlformats.org/officeDocument/2006/relationships/image" Target="../media/image54.wmf"/><Relationship Id="rId6" Type="http://schemas.openxmlformats.org/officeDocument/2006/relationships/image" Target="../media/image59.wmf"/><Relationship Id="rId5" Type="http://schemas.openxmlformats.org/officeDocument/2006/relationships/image" Target="../media/image58.wmf"/><Relationship Id="rId4" Type="http://schemas.openxmlformats.org/officeDocument/2006/relationships/image" Target="../media/image57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1.wmf"/><Relationship Id="rId2" Type="http://schemas.openxmlformats.org/officeDocument/2006/relationships/image" Target="../media/image55.wmf"/><Relationship Id="rId1" Type="http://schemas.openxmlformats.org/officeDocument/2006/relationships/image" Target="../media/image60.wmf"/><Relationship Id="rId6" Type="http://schemas.openxmlformats.org/officeDocument/2006/relationships/image" Target="../media/image64.wmf"/><Relationship Id="rId5" Type="http://schemas.openxmlformats.org/officeDocument/2006/relationships/image" Target="../media/image63.wmf"/><Relationship Id="rId4" Type="http://schemas.openxmlformats.org/officeDocument/2006/relationships/image" Target="../media/image62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6.wmf"/><Relationship Id="rId2" Type="http://schemas.openxmlformats.org/officeDocument/2006/relationships/image" Target="../media/image55.wmf"/><Relationship Id="rId1" Type="http://schemas.openxmlformats.org/officeDocument/2006/relationships/image" Target="../media/image65.wmf"/><Relationship Id="rId5" Type="http://schemas.openxmlformats.org/officeDocument/2006/relationships/image" Target="../media/image68.wmf"/><Relationship Id="rId4" Type="http://schemas.openxmlformats.org/officeDocument/2006/relationships/image" Target="../media/image67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0.wmf"/><Relationship Id="rId2" Type="http://schemas.openxmlformats.org/officeDocument/2006/relationships/image" Target="../media/image55.wmf"/><Relationship Id="rId1" Type="http://schemas.openxmlformats.org/officeDocument/2006/relationships/image" Target="../media/image69.wmf"/><Relationship Id="rId5" Type="http://schemas.openxmlformats.org/officeDocument/2006/relationships/image" Target="../media/image72.wmf"/><Relationship Id="rId4" Type="http://schemas.openxmlformats.org/officeDocument/2006/relationships/image" Target="../media/image71.wmf"/></Relationships>
</file>

<file path=ppt/drawings/_rels/vmlDrawing14.vml.rels><?xml version="1.0" encoding="UTF-8" standalone="yes"?>
<Relationships xmlns="http://schemas.openxmlformats.org/package/2006/relationships"><Relationship Id="rId3" Type="http://schemas.openxmlformats.org/officeDocument/2006/relationships/image" Target="../media/image75.wmf"/><Relationship Id="rId2" Type="http://schemas.openxmlformats.org/officeDocument/2006/relationships/image" Target="../media/image74.wmf"/><Relationship Id="rId1" Type="http://schemas.openxmlformats.org/officeDocument/2006/relationships/image" Target="../media/image73.wmf"/><Relationship Id="rId6" Type="http://schemas.openxmlformats.org/officeDocument/2006/relationships/image" Target="../media/image78.wmf"/><Relationship Id="rId5" Type="http://schemas.openxmlformats.org/officeDocument/2006/relationships/image" Target="../media/image77.wmf"/><Relationship Id="rId4" Type="http://schemas.openxmlformats.org/officeDocument/2006/relationships/image" Target="../media/image76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A37A7-62F8-4BC2-B18E-4F9C6942B1AA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36C59-D9FE-47F8-925F-9F257100B15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FE47E-6A75-4453-B6AF-53F2E030F955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7199C4-5F84-41DF-A403-F046DB9EF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13" Type="http://schemas.openxmlformats.org/officeDocument/2006/relationships/oleObject" Target="../embeddings/oleObject11.bin"/><Relationship Id="rId18" Type="http://schemas.openxmlformats.org/officeDocument/2006/relationships/oleObject" Target="../embeddings/oleObject16.bin"/><Relationship Id="rId3" Type="http://schemas.openxmlformats.org/officeDocument/2006/relationships/image" Target="../media/image23.emf"/><Relationship Id="rId21" Type="http://schemas.openxmlformats.org/officeDocument/2006/relationships/oleObject" Target="../embeddings/oleObject19.bin"/><Relationship Id="rId7" Type="http://schemas.openxmlformats.org/officeDocument/2006/relationships/oleObject" Target="../embeddings/oleObject5.bin"/><Relationship Id="rId12" Type="http://schemas.openxmlformats.org/officeDocument/2006/relationships/oleObject" Target="../embeddings/oleObject10.bin"/><Relationship Id="rId1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4.bin"/><Relationship Id="rId20" Type="http://schemas.openxmlformats.org/officeDocument/2006/relationships/oleObject" Target="../embeddings/oleObject18.bin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5" Type="http://schemas.openxmlformats.org/officeDocument/2006/relationships/oleObject" Target="../embeddings/oleObject13.bin"/><Relationship Id="rId10" Type="http://schemas.openxmlformats.org/officeDocument/2006/relationships/oleObject" Target="../embeddings/oleObject8.bin"/><Relationship Id="rId19" Type="http://schemas.openxmlformats.org/officeDocument/2006/relationships/oleObject" Target="../embeddings/oleObject17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Relationship Id="rId14" Type="http://schemas.openxmlformats.org/officeDocument/2006/relationships/oleObject" Target="../embeddings/oleObject12.bin"/><Relationship Id="rId22" Type="http://schemas.openxmlformats.org/officeDocument/2006/relationships/oleObject" Target="../embeddings/oleObject20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2.bin"/><Relationship Id="rId5" Type="http://schemas.openxmlformats.org/officeDocument/2006/relationships/oleObject" Target="../embeddings/oleObject21.bin"/><Relationship Id="rId4" Type="http://schemas.openxmlformats.org/officeDocument/2006/relationships/image" Target="../media/image27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24.bin"/><Relationship Id="rId4" Type="http://schemas.openxmlformats.org/officeDocument/2006/relationships/oleObject" Target="../embeddings/oleObject23.bin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9.bin"/><Relationship Id="rId13" Type="http://schemas.openxmlformats.org/officeDocument/2006/relationships/oleObject" Target="../embeddings/oleObject34.bin"/><Relationship Id="rId18" Type="http://schemas.openxmlformats.org/officeDocument/2006/relationships/oleObject" Target="../embeddings/oleObject39.bin"/><Relationship Id="rId3" Type="http://schemas.openxmlformats.org/officeDocument/2006/relationships/image" Target="../media/image23.emf"/><Relationship Id="rId21" Type="http://schemas.openxmlformats.org/officeDocument/2006/relationships/oleObject" Target="../embeddings/oleObject42.bin"/><Relationship Id="rId7" Type="http://schemas.openxmlformats.org/officeDocument/2006/relationships/oleObject" Target="../embeddings/oleObject28.bin"/><Relationship Id="rId12" Type="http://schemas.openxmlformats.org/officeDocument/2006/relationships/oleObject" Target="../embeddings/oleObject33.bin"/><Relationship Id="rId17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37.bin"/><Relationship Id="rId20" Type="http://schemas.openxmlformats.org/officeDocument/2006/relationships/oleObject" Target="../embeddings/oleObject41.bin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7.bin"/><Relationship Id="rId11" Type="http://schemas.openxmlformats.org/officeDocument/2006/relationships/oleObject" Target="../embeddings/oleObject32.bin"/><Relationship Id="rId5" Type="http://schemas.openxmlformats.org/officeDocument/2006/relationships/oleObject" Target="../embeddings/oleObject26.bin"/><Relationship Id="rId15" Type="http://schemas.openxmlformats.org/officeDocument/2006/relationships/oleObject" Target="../embeddings/oleObject36.bin"/><Relationship Id="rId10" Type="http://schemas.openxmlformats.org/officeDocument/2006/relationships/oleObject" Target="../embeddings/oleObject31.bin"/><Relationship Id="rId19" Type="http://schemas.openxmlformats.org/officeDocument/2006/relationships/oleObject" Target="../embeddings/oleObject40.bin"/><Relationship Id="rId4" Type="http://schemas.openxmlformats.org/officeDocument/2006/relationships/oleObject" Target="../embeddings/oleObject25.bin"/><Relationship Id="rId9" Type="http://schemas.openxmlformats.org/officeDocument/2006/relationships/oleObject" Target="../embeddings/oleObject30.bin"/><Relationship Id="rId14" Type="http://schemas.openxmlformats.org/officeDocument/2006/relationships/oleObject" Target="../embeddings/oleObject35.bin"/><Relationship Id="rId22" Type="http://schemas.openxmlformats.org/officeDocument/2006/relationships/oleObject" Target="../embeddings/oleObject43.bin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45.bin"/><Relationship Id="rId4" Type="http://schemas.openxmlformats.org/officeDocument/2006/relationships/oleObject" Target="../embeddings/oleObject44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46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47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51.em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3.bin"/><Relationship Id="rId3" Type="http://schemas.openxmlformats.org/officeDocument/2006/relationships/oleObject" Target="../embeddings/oleObject49.bin"/><Relationship Id="rId7" Type="http://schemas.openxmlformats.org/officeDocument/2006/relationships/oleObject" Target="../embeddings/oleObject5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51.bin"/><Relationship Id="rId11" Type="http://schemas.openxmlformats.org/officeDocument/2006/relationships/oleObject" Target="../embeddings/oleObject56.bin"/><Relationship Id="rId5" Type="http://schemas.openxmlformats.org/officeDocument/2006/relationships/oleObject" Target="../embeddings/oleObject50.bin"/><Relationship Id="rId10" Type="http://schemas.openxmlformats.org/officeDocument/2006/relationships/oleObject" Target="../embeddings/oleObject55.bin"/><Relationship Id="rId4" Type="http://schemas.openxmlformats.org/officeDocument/2006/relationships/image" Target="../media/image27.emf"/><Relationship Id="rId9" Type="http://schemas.openxmlformats.org/officeDocument/2006/relationships/oleObject" Target="../embeddings/oleObject54.bin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1.bin"/><Relationship Id="rId3" Type="http://schemas.openxmlformats.org/officeDocument/2006/relationships/oleObject" Target="../embeddings/oleObject57.bin"/><Relationship Id="rId7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59.bin"/><Relationship Id="rId5" Type="http://schemas.openxmlformats.org/officeDocument/2006/relationships/oleObject" Target="../embeddings/oleObject58.bin"/><Relationship Id="rId4" Type="http://schemas.openxmlformats.org/officeDocument/2006/relationships/image" Target="../media/image27.emf"/><Relationship Id="rId9" Type="http://schemas.openxmlformats.org/officeDocument/2006/relationships/oleObject" Target="../embeddings/oleObject62.bin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7.bin"/><Relationship Id="rId3" Type="http://schemas.openxmlformats.org/officeDocument/2006/relationships/oleObject" Target="../embeddings/oleObject63.bin"/><Relationship Id="rId7" Type="http://schemas.openxmlformats.org/officeDocument/2006/relationships/oleObject" Target="../embeddings/oleObject6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65.bin"/><Relationship Id="rId5" Type="http://schemas.openxmlformats.org/officeDocument/2006/relationships/oleObject" Target="../embeddings/oleObject64.bin"/><Relationship Id="rId4" Type="http://schemas.openxmlformats.org/officeDocument/2006/relationships/image" Target="../media/image27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2.bin"/><Relationship Id="rId3" Type="http://schemas.openxmlformats.org/officeDocument/2006/relationships/oleObject" Target="../embeddings/oleObject68.bin"/><Relationship Id="rId7" Type="http://schemas.openxmlformats.org/officeDocument/2006/relationships/oleObject" Target="../embeddings/oleObject7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70.bin"/><Relationship Id="rId5" Type="http://schemas.openxmlformats.org/officeDocument/2006/relationships/oleObject" Target="../embeddings/oleObject69.bin"/><Relationship Id="rId4" Type="http://schemas.openxmlformats.org/officeDocument/2006/relationships/image" Target="../media/image27.e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77.bin"/><Relationship Id="rId3" Type="http://schemas.openxmlformats.org/officeDocument/2006/relationships/image" Target="../media/image51.emf"/><Relationship Id="rId7" Type="http://schemas.openxmlformats.org/officeDocument/2006/relationships/oleObject" Target="../embeddings/oleObject7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oleObject" Target="../embeddings/oleObject75.bin"/><Relationship Id="rId5" Type="http://schemas.openxmlformats.org/officeDocument/2006/relationships/oleObject" Target="../embeddings/oleObject74.bin"/><Relationship Id="rId4" Type="http://schemas.openxmlformats.org/officeDocument/2006/relationships/oleObject" Target="../embeddings/oleObject73.bin"/><Relationship Id="rId9" Type="http://schemas.openxmlformats.org/officeDocument/2006/relationships/oleObject" Target="../embeddings/oleObject78.bin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VY_32_INOVACE_119.MAT.02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Exponenciální funkce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8081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119.MAT.02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</a:t>
            </a:r>
            <a:r>
              <a:rPr lang="cs-CZ" sz="2800" dirty="0" smtClean="0"/>
              <a:t>Matematika</a:t>
            </a:r>
            <a:endParaRPr lang="cs-CZ" sz="2800" dirty="0"/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smtClean="0"/>
              <a:t>: Exponenciální funkce</a:t>
            </a:r>
          </a:p>
          <a:p>
            <a:pPr algn="just"/>
            <a:r>
              <a:rPr lang="cs-CZ" sz="2800" b="1" u="sng" smtClean="0"/>
              <a:t>Autor</a:t>
            </a:r>
            <a:r>
              <a:rPr lang="cs-CZ" sz="2800" dirty="0" smtClean="0"/>
              <a:t>: PaedDr. Ivana Střechová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Prezentace Microsoft PowerPoint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469kB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CC-BY-NC-SA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smtClean="0"/>
              <a:t>: 1. 4. </a:t>
            </a:r>
            <a:r>
              <a:rPr lang="cs-CZ" sz="2800" dirty="0" smtClean="0"/>
              <a:t>2013</a:t>
            </a:r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smtClean="0"/>
              <a:t>Funkce exponenciální, exponenciální křivka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Anotace</a:t>
            </a:r>
            <a:r>
              <a:rPr lang="cs-CZ" sz="2800" dirty="0" smtClean="0"/>
              <a:t>:Prezentace </a:t>
            </a:r>
            <a:r>
              <a:rPr lang="cs-CZ" sz="2800" smtClean="0"/>
              <a:t>obsahuje rozbor hry typu  letadlo. Odvozuje graf exponenciální funkce rostoucí i klesající. Obsahuje příklady na vyhledání a porovnání hodnot pomocí grafů.  </a:t>
            </a:r>
            <a:endParaRPr lang="cs-CZ" sz="2800" dirty="0"/>
          </a:p>
          <a:p>
            <a:pPr algn="just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Exponenciální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mtClean="0">
                <a:solidFill>
                  <a:schemeClr val="tx1"/>
                </a:solidFill>
              </a:rPr>
              <a:t>Hra typu letadlo</a:t>
            </a:r>
          </a:p>
          <a:p>
            <a:r>
              <a:rPr lang="cs-CZ" smtClean="0">
                <a:solidFill>
                  <a:schemeClr val="tx1"/>
                </a:solidFill>
              </a:rPr>
              <a:t>Grafy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Vlastnosti funkce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Vyhledávání na grafu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Úvodní 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Hra „letadlo“</a:t>
            </a:r>
          </a:p>
          <a:p>
            <a:r>
              <a:rPr lang="cs-CZ" sz="2400" smtClean="0"/>
              <a:t>Vstupte </a:t>
            </a:r>
            <a:r>
              <a:rPr lang="cs-CZ" sz="2400" dirty="0" smtClean="0"/>
              <a:t>do hry</a:t>
            </a:r>
            <a:r>
              <a:rPr lang="cs-CZ" sz="2400" smtClean="0"/>
              <a:t>: Kupte </a:t>
            </a:r>
            <a:r>
              <a:rPr lang="cs-CZ" sz="2400" dirty="0" smtClean="0"/>
              <a:t>si dopis s adresami za 1000 Kč.</a:t>
            </a:r>
          </a:p>
          <a:p>
            <a:r>
              <a:rPr lang="cs-CZ" sz="2400" dirty="0" smtClean="0"/>
              <a:t>Na </a:t>
            </a:r>
            <a:r>
              <a:rPr lang="cs-CZ" sz="2400" smtClean="0"/>
              <a:t>první adresu v dopise pošlete </a:t>
            </a:r>
            <a:r>
              <a:rPr lang="cs-CZ" sz="2400" dirty="0" smtClean="0"/>
              <a:t>1000 Kč </a:t>
            </a:r>
          </a:p>
          <a:p>
            <a:r>
              <a:rPr lang="cs-CZ" sz="2400" dirty="0" smtClean="0"/>
              <a:t>Náklady jsou 2000 Kč celkem</a:t>
            </a:r>
          </a:p>
          <a:p>
            <a:r>
              <a:rPr lang="cs-CZ" sz="2400" smtClean="0"/>
              <a:t>Opište </a:t>
            </a:r>
            <a:r>
              <a:rPr lang="cs-CZ" sz="2400" dirty="0" smtClean="0"/>
              <a:t>dopis 2krát tak, </a:t>
            </a:r>
            <a:r>
              <a:rPr lang="cs-CZ" sz="2400" smtClean="0"/>
              <a:t>že vynecháte </a:t>
            </a:r>
            <a:r>
              <a:rPr lang="cs-CZ" sz="2400" dirty="0" smtClean="0"/>
              <a:t>prvního adresáta, všechny </a:t>
            </a:r>
            <a:r>
              <a:rPr lang="cs-CZ" sz="2400" smtClean="0"/>
              <a:t>adresy posunete </a:t>
            </a:r>
            <a:r>
              <a:rPr lang="cs-CZ" sz="2400" dirty="0" smtClean="0"/>
              <a:t>o jednu pozici dopředu </a:t>
            </a:r>
            <a:r>
              <a:rPr lang="cs-CZ" sz="2400" smtClean="0"/>
              <a:t>a zapište </a:t>
            </a:r>
            <a:r>
              <a:rPr lang="cs-CZ" sz="2400" dirty="0" smtClean="0"/>
              <a:t>se na 10. místo</a:t>
            </a:r>
          </a:p>
          <a:p>
            <a:r>
              <a:rPr lang="cs-CZ" sz="2400" smtClean="0"/>
              <a:t>Najděte </a:t>
            </a:r>
            <a:r>
              <a:rPr lang="cs-CZ" sz="2400" dirty="0" smtClean="0"/>
              <a:t>2 pokračovatele</a:t>
            </a:r>
          </a:p>
          <a:p>
            <a:r>
              <a:rPr lang="cs-CZ" sz="2400" smtClean="0"/>
              <a:t>Prodejte </a:t>
            </a:r>
            <a:r>
              <a:rPr lang="cs-CZ" sz="2400" dirty="0" smtClean="0"/>
              <a:t>jim dopisy za </a:t>
            </a:r>
            <a:r>
              <a:rPr lang="cs-CZ" sz="2400" smtClean="0"/>
              <a:t>stejnou cenu, tj. po </a:t>
            </a:r>
            <a:r>
              <a:rPr lang="cs-CZ" sz="2400" dirty="0" smtClean="0"/>
              <a:t>1000Kč</a:t>
            </a:r>
          </a:p>
          <a:p>
            <a:r>
              <a:rPr lang="cs-CZ" sz="2400" dirty="0" smtClean="0"/>
              <a:t>Vrátí </a:t>
            </a:r>
            <a:r>
              <a:rPr lang="cs-CZ" sz="2400" smtClean="0"/>
              <a:t>se Vám </a:t>
            </a:r>
            <a:r>
              <a:rPr lang="cs-CZ" sz="2400" dirty="0" smtClean="0"/>
              <a:t>investovaných 2000 Kč</a:t>
            </a:r>
          </a:p>
          <a:p>
            <a:r>
              <a:rPr lang="cs-CZ" sz="2400" smtClean="0"/>
              <a:t>Časem Vám </a:t>
            </a:r>
            <a:r>
              <a:rPr lang="cs-CZ" sz="2400" dirty="0" smtClean="0"/>
              <a:t>začnou chodit 1000 Kč od neznámých lidí, tak </a:t>
            </a:r>
            <a:r>
              <a:rPr lang="cs-CZ" sz="2400" smtClean="0"/>
              <a:t>jako jste je poslali Vy. </a:t>
            </a:r>
            <a:r>
              <a:rPr lang="cs-CZ" sz="2400" smtClean="0">
                <a:solidFill>
                  <a:srgbClr val="FF0000"/>
                </a:solidFill>
              </a:rPr>
              <a:t>Půl milion </a:t>
            </a:r>
            <a:r>
              <a:rPr lang="cs-CZ" sz="2400" dirty="0" smtClean="0">
                <a:solidFill>
                  <a:srgbClr val="FF0000"/>
                </a:solidFill>
              </a:rPr>
              <a:t>Kč se hodí. </a:t>
            </a:r>
            <a:r>
              <a:rPr lang="cs-CZ" sz="2400" dirty="0" smtClean="0"/>
              <a:t>Vše je hlídáno počítačem</a:t>
            </a:r>
            <a:r>
              <a:rPr lang="cs-CZ" sz="2400" smtClean="0"/>
              <a:t>. Nemůžete </a:t>
            </a:r>
            <a:r>
              <a:rPr lang="cs-CZ" sz="2400" dirty="0" smtClean="0"/>
              <a:t>prodělat</a:t>
            </a:r>
            <a:r>
              <a:rPr lang="cs-CZ" sz="2400" smtClean="0"/>
              <a:t>. Nepokažte </a:t>
            </a:r>
            <a:r>
              <a:rPr lang="cs-CZ" sz="2400" dirty="0" smtClean="0"/>
              <a:t>hru, atd.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2699792" y="2780928"/>
            <a:ext cx="3960440" cy="3096344"/>
          </a:xfrm>
          <a:prstGeom prst="smileyFac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547664" y="1052736"/>
            <a:ext cx="6408712" cy="12241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Ekonomický zázrak????</a:t>
            </a:r>
            <a:endParaRPr lang="cs-CZ" sz="3200" dirty="0"/>
          </a:p>
        </p:txBody>
      </p:sp>
      <p:sp>
        <p:nvSpPr>
          <p:cNvPr id="7" name="Elipsa 6"/>
          <p:cNvSpPr/>
          <p:nvPr/>
        </p:nvSpPr>
        <p:spPr>
          <a:xfrm>
            <a:off x="3995936" y="2636912"/>
            <a:ext cx="1440160" cy="122413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ln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</a:rPr>
              <a:t>?</a:t>
            </a:r>
            <a:endParaRPr lang="cs-CZ" sz="4800" dirty="0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je </a:t>
            </a:r>
            <a:r>
              <a:rPr lang="cs-CZ" smtClean="0"/>
              <a:t>to doopravdy?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340768"/>
          <a:ext cx="8229600" cy="4785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je </a:t>
            </a:r>
            <a:r>
              <a:rPr lang="cs-CZ" smtClean="0"/>
              <a:t>to doopravdy?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064493"/>
          <a:ext cx="8229600" cy="5793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907704" y="4653136"/>
            <a:ext cx="5904656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Minimálně  16*2*2*2*2*2=512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Jak je </a:t>
            </a:r>
            <a:r>
              <a:rPr lang="cs-CZ" smtClean="0"/>
              <a:t>to doopravdy?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476672"/>
          <a:ext cx="8229600" cy="5793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1907704" y="4581128"/>
            <a:ext cx="590465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Kolik osob </a:t>
            </a:r>
            <a:r>
              <a:rPr lang="cs-CZ" dirty="0" smtClean="0"/>
              <a:t>bude na 10. </a:t>
            </a:r>
            <a:r>
              <a:rPr lang="cs-CZ" smtClean="0"/>
              <a:t>adrese ???  Kolik lidí mi pošle peníze?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051720" y="5589240"/>
            <a:ext cx="5688632" cy="43204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Minimálně 512+256+128+64+32+16+8+4+2+1=1023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907704" y="5589240"/>
            <a:ext cx="59046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Kolik  osob by mělo </a:t>
            </a:r>
            <a:r>
              <a:rPr lang="cs-CZ" dirty="0" smtClean="0"/>
              <a:t>být vtaženo </a:t>
            </a:r>
            <a:r>
              <a:rPr lang="cs-CZ" smtClean="0"/>
              <a:t>do hry, </a:t>
            </a:r>
            <a:r>
              <a:rPr lang="cs-CZ" dirty="0" smtClean="0"/>
              <a:t>než budu první?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Graphic spid="4" grpId="0">
        <p:bldAsOne/>
      </p:bldGraphic>
      <p:bldP spid="5" grpId="0" animBg="1"/>
      <p:bldP spid="5" grpId="1" animBg="1"/>
      <p:bldP spid="8" grpId="0" animBg="1"/>
      <p:bldP spid="7" grpId="0" animBg="1"/>
      <p:bldP spid="7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Kde je problém 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?"/>
            </a:pPr>
            <a:r>
              <a:rPr lang="cs-CZ" dirty="0" smtClean="0"/>
              <a:t>Vymyslet takovou hru</a:t>
            </a:r>
          </a:p>
          <a:p>
            <a:pPr>
              <a:buFont typeface="Calibri" pitchFamily="34" charset="0"/>
              <a:buChar char="?"/>
            </a:pPr>
            <a:r>
              <a:rPr lang="cs-CZ" smtClean="0"/>
              <a:t>Zorganizovat ji</a:t>
            </a:r>
          </a:p>
          <a:p>
            <a:pPr>
              <a:buFont typeface="Calibri" pitchFamily="34" charset="0"/>
              <a:buChar char="?"/>
            </a:pPr>
            <a:r>
              <a:rPr lang="cs-CZ" smtClean="0"/>
              <a:t>Najít pokračovatele</a:t>
            </a:r>
          </a:p>
          <a:p>
            <a:pPr>
              <a:buFont typeface="Calibri" pitchFamily="34" charset="0"/>
              <a:buChar char="?"/>
            </a:pPr>
            <a:r>
              <a:rPr lang="cs-CZ" smtClean="0"/>
              <a:t>Zapojit do hry jen poctivé lidi</a:t>
            </a:r>
          </a:p>
          <a:p>
            <a:pPr>
              <a:buFont typeface="Calibri" pitchFamily="34" charset="0"/>
              <a:buChar char="?"/>
            </a:pPr>
            <a:r>
              <a:rPr lang="cs-CZ" smtClean="0"/>
              <a:t>Náklady na </a:t>
            </a:r>
            <a:r>
              <a:rPr lang="cs-CZ" dirty="0" smtClean="0"/>
              <a:t>reklamu</a:t>
            </a:r>
          </a:p>
          <a:p>
            <a:pPr>
              <a:buFont typeface="Calibri" pitchFamily="34" charset="0"/>
              <a:buChar char="?"/>
            </a:pPr>
            <a:r>
              <a:rPr lang="cs-CZ" dirty="0" smtClean="0"/>
              <a:t>Evidovat účastníky </a:t>
            </a:r>
            <a:r>
              <a:rPr lang="cs-CZ" smtClean="0"/>
              <a:t>na PC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Počet účastníků se rozrůstá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Prvních 13 úrovní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16</a:t>
            </a:r>
          </a:p>
          <a:p>
            <a:r>
              <a:rPr lang="cs-CZ" dirty="0" smtClean="0"/>
              <a:t>32</a:t>
            </a:r>
          </a:p>
          <a:p>
            <a:r>
              <a:rPr lang="cs-CZ" dirty="0" smtClean="0"/>
              <a:t>64</a:t>
            </a:r>
          </a:p>
          <a:p>
            <a:r>
              <a:rPr lang="cs-CZ" dirty="0" smtClean="0"/>
              <a:t>128</a:t>
            </a:r>
          </a:p>
          <a:p>
            <a:r>
              <a:rPr lang="cs-CZ" dirty="0" smtClean="0"/>
              <a:t>256</a:t>
            </a:r>
          </a:p>
          <a:p>
            <a:r>
              <a:rPr lang="cs-CZ" dirty="0" smtClean="0"/>
              <a:t>512</a:t>
            </a:r>
          </a:p>
          <a:p>
            <a:r>
              <a:rPr lang="cs-CZ" smtClean="0"/>
              <a:t>1024</a:t>
            </a:r>
          </a:p>
          <a:p>
            <a:r>
              <a:rPr lang="cs-CZ" smtClean="0"/>
              <a:t>2048</a:t>
            </a:r>
          </a:p>
          <a:p>
            <a:r>
              <a:rPr lang="cs-CZ" smtClean="0"/>
              <a:t>4096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Pokračovatelé 14-26 úroveň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8 192</a:t>
            </a:r>
          </a:p>
          <a:p>
            <a:r>
              <a:rPr lang="cs-CZ" dirty="0" smtClean="0"/>
              <a:t>16 384</a:t>
            </a:r>
          </a:p>
          <a:p>
            <a:r>
              <a:rPr lang="cs-CZ" dirty="0" smtClean="0"/>
              <a:t>32 768</a:t>
            </a:r>
          </a:p>
          <a:p>
            <a:r>
              <a:rPr lang="cs-CZ" dirty="0" smtClean="0"/>
              <a:t>65 536</a:t>
            </a:r>
          </a:p>
          <a:p>
            <a:r>
              <a:rPr lang="cs-CZ" dirty="0" smtClean="0"/>
              <a:t>131 072</a:t>
            </a:r>
          </a:p>
          <a:p>
            <a:r>
              <a:rPr lang="cs-CZ" dirty="0" smtClean="0"/>
              <a:t>262 144</a:t>
            </a:r>
          </a:p>
          <a:p>
            <a:r>
              <a:rPr lang="cs-CZ" dirty="0" smtClean="0"/>
              <a:t>524 288</a:t>
            </a:r>
          </a:p>
          <a:p>
            <a:r>
              <a:rPr lang="cs-CZ" dirty="0" smtClean="0"/>
              <a:t>1 048 576</a:t>
            </a:r>
          </a:p>
          <a:p>
            <a:r>
              <a:rPr lang="cs-CZ" dirty="0" smtClean="0"/>
              <a:t>2 097 152</a:t>
            </a:r>
          </a:p>
          <a:p>
            <a:r>
              <a:rPr lang="cs-CZ" dirty="0" smtClean="0"/>
              <a:t>4 194 304</a:t>
            </a:r>
          </a:p>
          <a:p>
            <a:r>
              <a:rPr lang="cs-CZ" dirty="0" smtClean="0"/>
              <a:t>8 388 608</a:t>
            </a:r>
          </a:p>
          <a:p>
            <a:r>
              <a:rPr lang="cs-CZ" dirty="0" smtClean="0"/>
              <a:t>16 777 216</a:t>
            </a:r>
          </a:p>
          <a:p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835696" y="4797152"/>
            <a:ext cx="266429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POZOR</a:t>
            </a:r>
          </a:p>
          <a:p>
            <a:pPr algn="ctr"/>
            <a:r>
              <a:rPr lang="cs-CZ" sz="2000" smtClean="0"/>
              <a:t>Hry typu letadlo jsou</a:t>
            </a:r>
          </a:p>
          <a:p>
            <a:pPr algn="ctr"/>
            <a:r>
              <a:rPr lang="cs-CZ" sz="2000" smtClean="0"/>
              <a:t> v ČR mimo zákon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Definice exponenciální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Exponenciální funkce je každá funkce daná rovnicí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x je proměnná z D(f)</a:t>
            </a:r>
          </a:p>
          <a:p>
            <a:r>
              <a:rPr lang="cs-CZ" dirty="0" smtClean="0"/>
              <a:t>a je základ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827584" y="3284984"/>
          <a:ext cx="7466756" cy="546348"/>
        </p:xfrm>
        <a:graphic>
          <a:graphicData uri="http://schemas.openxmlformats.org/presentationml/2006/ole">
            <p:oleObj spid="_x0000_s1026" name="Rovnice" r:id="rId3" imgW="312408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5796136" y="2852936"/>
            <a:ext cx="2880320" cy="374441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mtClean="0"/>
              <a:t>Výsledky:</a:t>
            </a: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63688" y="2852936"/>
            <a:ext cx="2160240" cy="367240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mtClean="0"/>
              <a:t>Výsledky: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Tabulka exponenciální funkce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04864"/>
            <a:ext cx="766800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Zástupný symbol pro obsah 4"/>
          <p:cNvGraphicFramePr>
            <a:graphicFrameLocks noChangeAspect="1"/>
          </p:cNvGraphicFramePr>
          <p:nvPr>
            <p:ph idx="1"/>
          </p:nvPr>
        </p:nvGraphicFramePr>
        <p:xfrm>
          <a:off x="4572000" y="3356993"/>
          <a:ext cx="684000" cy="332889"/>
        </p:xfrm>
        <a:graphic>
          <a:graphicData uri="http://schemas.openxmlformats.org/presentationml/2006/ole">
            <p:oleObj spid="_x0000_s2051" name="Rovnice" r:id="rId4" imgW="469800" imgH="228600" progId="Equation.3">
              <p:embed/>
            </p:oleObj>
          </a:graphicData>
        </a:graphic>
      </p:graphicFrame>
      <p:graphicFrame>
        <p:nvGraphicFramePr>
          <p:cNvPr id="6" name="Zástupný symbol pro obsah 4"/>
          <p:cNvGraphicFramePr>
            <a:graphicFrameLocks noChangeAspect="1"/>
          </p:cNvGraphicFramePr>
          <p:nvPr/>
        </p:nvGraphicFramePr>
        <p:xfrm>
          <a:off x="4572000" y="4276725"/>
          <a:ext cx="703262" cy="350838"/>
        </p:xfrm>
        <a:graphic>
          <a:graphicData uri="http://schemas.openxmlformats.org/presentationml/2006/ole">
            <p:oleObj spid="_x0000_s2052" name="Rovnice" r:id="rId5" imgW="457200" imgH="228600" progId="Equation.3">
              <p:embed/>
            </p:oleObj>
          </a:graphicData>
        </a:graphic>
      </p:graphicFrame>
      <p:graphicFrame>
        <p:nvGraphicFramePr>
          <p:cNvPr id="7" name="Zástupný symbol pro obsah 4"/>
          <p:cNvGraphicFramePr>
            <a:graphicFrameLocks noChangeAspect="1"/>
          </p:cNvGraphicFramePr>
          <p:nvPr/>
        </p:nvGraphicFramePr>
        <p:xfrm>
          <a:off x="4572000" y="5877272"/>
          <a:ext cx="819150" cy="383828"/>
        </p:xfrm>
        <a:graphic>
          <a:graphicData uri="http://schemas.openxmlformats.org/presentationml/2006/ole">
            <p:oleObj spid="_x0000_s2053" name="Rovnice" r:id="rId6" imgW="533160" imgH="228600" progId="Equation.3">
              <p:embed/>
            </p:oleObj>
          </a:graphicData>
        </a:graphic>
      </p:graphicFrame>
      <p:graphicFrame>
        <p:nvGraphicFramePr>
          <p:cNvPr id="8" name="Zástupný symbol pro obsah 4"/>
          <p:cNvGraphicFramePr>
            <a:graphicFrameLocks noChangeAspect="1"/>
          </p:cNvGraphicFramePr>
          <p:nvPr/>
        </p:nvGraphicFramePr>
        <p:xfrm>
          <a:off x="755576" y="4365625"/>
          <a:ext cx="644525" cy="352425"/>
        </p:xfrm>
        <a:graphic>
          <a:graphicData uri="http://schemas.openxmlformats.org/presentationml/2006/ole">
            <p:oleObj spid="_x0000_s2054" name="Rovnice" r:id="rId7" imgW="419040" imgH="228600" progId="Equation.3">
              <p:embed/>
            </p:oleObj>
          </a:graphicData>
        </a:graphic>
      </p:graphicFrame>
      <p:graphicFrame>
        <p:nvGraphicFramePr>
          <p:cNvPr id="9" name="Zástupný symbol pro obsah 4"/>
          <p:cNvGraphicFramePr>
            <a:graphicFrameLocks noChangeAspect="1"/>
          </p:cNvGraphicFramePr>
          <p:nvPr/>
        </p:nvGraphicFramePr>
        <p:xfrm>
          <a:off x="4572000" y="5085184"/>
          <a:ext cx="820737" cy="352425"/>
        </p:xfrm>
        <a:graphic>
          <a:graphicData uri="http://schemas.openxmlformats.org/presentationml/2006/ole">
            <p:oleObj spid="_x0000_s2055" name="Rovnice" r:id="rId8" imgW="533160" imgH="228600" progId="Equation.3">
              <p:embed/>
            </p:oleObj>
          </a:graphicData>
        </a:graphic>
      </p:graphicFrame>
      <p:graphicFrame>
        <p:nvGraphicFramePr>
          <p:cNvPr id="10" name="Zástupný symbol pro obsah 4"/>
          <p:cNvGraphicFramePr>
            <a:graphicFrameLocks noChangeAspect="1"/>
          </p:cNvGraphicFramePr>
          <p:nvPr/>
        </p:nvGraphicFramePr>
        <p:xfrm>
          <a:off x="755576" y="5167313"/>
          <a:ext cx="742950" cy="352425"/>
        </p:xfrm>
        <a:graphic>
          <a:graphicData uri="http://schemas.openxmlformats.org/presentationml/2006/ole">
            <p:oleObj spid="_x0000_s2056" name="Rovnice" r:id="rId9" imgW="482400" imgH="228600" progId="Equation.3">
              <p:embed/>
            </p:oleObj>
          </a:graphicData>
        </a:graphic>
      </p:graphicFrame>
      <p:graphicFrame>
        <p:nvGraphicFramePr>
          <p:cNvPr id="11" name="Zástupný symbol pro obsah 4"/>
          <p:cNvGraphicFramePr>
            <a:graphicFrameLocks noChangeAspect="1"/>
          </p:cNvGraphicFramePr>
          <p:nvPr/>
        </p:nvGraphicFramePr>
        <p:xfrm>
          <a:off x="755576" y="3716338"/>
          <a:ext cx="625475" cy="352425"/>
        </p:xfrm>
        <a:graphic>
          <a:graphicData uri="http://schemas.openxmlformats.org/presentationml/2006/ole">
            <p:oleObj spid="_x0000_s2057" name="Rovnice" r:id="rId10" imgW="406080" imgH="228600" progId="Equation.3">
              <p:embed/>
            </p:oleObj>
          </a:graphicData>
        </a:graphic>
      </p:graphicFrame>
      <p:graphicFrame>
        <p:nvGraphicFramePr>
          <p:cNvPr id="12" name="Zástupný symbol pro obsah 4"/>
          <p:cNvGraphicFramePr>
            <a:graphicFrameLocks noChangeAspect="1"/>
          </p:cNvGraphicFramePr>
          <p:nvPr/>
        </p:nvGraphicFramePr>
        <p:xfrm>
          <a:off x="755576" y="3068638"/>
          <a:ext cx="644525" cy="352425"/>
        </p:xfrm>
        <a:graphic>
          <a:graphicData uri="http://schemas.openxmlformats.org/presentationml/2006/ole">
            <p:oleObj spid="_x0000_s2058" name="Rovnice" r:id="rId11" imgW="419040" imgH="228600" progId="Equation.3">
              <p:embed/>
            </p:oleObj>
          </a:graphicData>
        </a:graphic>
      </p:graphicFrame>
      <p:graphicFrame>
        <p:nvGraphicFramePr>
          <p:cNvPr id="13" name="Zástupný symbol pro obsah 4"/>
          <p:cNvGraphicFramePr>
            <a:graphicFrameLocks noChangeAspect="1"/>
          </p:cNvGraphicFramePr>
          <p:nvPr/>
        </p:nvGraphicFramePr>
        <p:xfrm>
          <a:off x="755576" y="5805264"/>
          <a:ext cx="722312" cy="358428"/>
        </p:xfrm>
        <a:graphic>
          <a:graphicData uri="http://schemas.openxmlformats.org/presentationml/2006/ole">
            <p:oleObj spid="_x0000_s2059" name="Rovnice" r:id="rId12" imgW="469800" imgH="22860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1403648" y="1340768"/>
          <a:ext cx="1296144" cy="706988"/>
        </p:xfrm>
        <a:graphic>
          <a:graphicData uri="http://schemas.openxmlformats.org/presentationml/2006/ole">
            <p:oleObj spid="_x0000_s2060" name="Rovnice" r:id="rId13" imgW="419040" imgH="228600" progId="Equation.3">
              <p:embed/>
            </p:oleObj>
          </a:graphicData>
        </a:graphic>
      </p:graphicFrame>
      <p:graphicFrame>
        <p:nvGraphicFramePr>
          <p:cNvPr id="15" name="Zástupný symbol pro obsah 4"/>
          <p:cNvGraphicFramePr>
            <a:graphicFrameLocks noChangeAspect="1"/>
          </p:cNvGraphicFramePr>
          <p:nvPr/>
        </p:nvGraphicFramePr>
        <p:xfrm>
          <a:off x="1907704" y="3140968"/>
          <a:ext cx="1016000" cy="352425"/>
        </p:xfrm>
        <a:graphic>
          <a:graphicData uri="http://schemas.openxmlformats.org/presentationml/2006/ole">
            <p:oleObj spid="_x0000_s2061" name="Rovnice" r:id="rId14" imgW="660240" imgH="228600" progId="Equation.3">
              <p:embed/>
            </p:oleObj>
          </a:graphicData>
        </a:graphic>
      </p:graphicFrame>
      <p:graphicFrame>
        <p:nvGraphicFramePr>
          <p:cNvPr id="16" name="Zástupný symbol pro obsah 4"/>
          <p:cNvGraphicFramePr>
            <a:graphicFrameLocks noChangeAspect="1"/>
          </p:cNvGraphicFramePr>
          <p:nvPr/>
        </p:nvGraphicFramePr>
        <p:xfrm>
          <a:off x="1979712" y="3717032"/>
          <a:ext cx="995362" cy="352425"/>
        </p:xfrm>
        <a:graphic>
          <a:graphicData uri="http://schemas.openxmlformats.org/presentationml/2006/ole">
            <p:oleObj spid="_x0000_s2062" name="Rovnice" r:id="rId15" imgW="647640" imgH="228600" progId="Equation.3">
              <p:embed/>
            </p:oleObj>
          </a:graphicData>
        </a:graphic>
      </p:graphicFrame>
      <p:graphicFrame>
        <p:nvGraphicFramePr>
          <p:cNvPr id="17" name="Zástupný symbol pro obsah 4"/>
          <p:cNvGraphicFramePr>
            <a:graphicFrameLocks noChangeAspect="1"/>
          </p:cNvGraphicFramePr>
          <p:nvPr/>
        </p:nvGraphicFramePr>
        <p:xfrm>
          <a:off x="1979712" y="4437112"/>
          <a:ext cx="976313" cy="352425"/>
        </p:xfrm>
        <a:graphic>
          <a:graphicData uri="http://schemas.openxmlformats.org/presentationml/2006/ole">
            <p:oleObj spid="_x0000_s2063" name="Rovnice" r:id="rId16" imgW="634680" imgH="228600" progId="Equation.3">
              <p:embed/>
            </p:oleObj>
          </a:graphicData>
        </a:graphic>
      </p:graphicFrame>
      <p:graphicFrame>
        <p:nvGraphicFramePr>
          <p:cNvPr id="18" name="Zástupný symbol pro obsah 4"/>
          <p:cNvGraphicFramePr>
            <a:graphicFrameLocks noChangeAspect="1"/>
          </p:cNvGraphicFramePr>
          <p:nvPr/>
        </p:nvGraphicFramePr>
        <p:xfrm>
          <a:off x="1979712" y="5157192"/>
          <a:ext cx="1308100" cy="371475"/>
        </p:xfrm>
        <a:graphic>
          <a:graphicData uri="http://schemas.openxmlformats.org/presentationml/2006/ole">
            <p:oleObj spid="_x0000_s2064" name="Rovnice" r:id="rId17" imgW="850680" imgH="241200" progId="Equation.3">
              <p:embed/>
            </p:oleObj>
          </a:graphicData>
        </a:graphic>
      </p:graphicFrame>
      <p:graphicFrame>
        <p:nvGraphicFramePr>
          <p:cNvPr id="19" name="Zástupný symbol pro obsah 4"/>
          <p:cNvGraphicFramePr>
            <a:graphicFrameLocks noChangeAspect="1"/>
          </p:cNvGraphicFramePr>
          <p:nvPr/>
        </p:nvGraphicFramePr>
        <p:xfrm>
          <a:off x="1979712" y="5733256"/>
          <a:ext cx="1854200" cy="509587"/>
        </p:xfrm>
        <a:graphic>
          <a:graphicData uri="http://schemas.openxmlformats.org/presentationml/2006/ole">
            <p:oleObj spid="_x0000_s2065" name="Rovnice" r:id="rId18" imgW="1206360" imgH="330120" progId="Equation.3">
              <p:embed/>
            </p:oleObj>
          </a:graphicData>
        </a:graphic>
      </p:graphicFrame>
      <p:graphicFrame>
        <p:nvGraphicFramePr>
          <p:cNvPr id="20" name="Zástupný symbol pro obsah 4"/>
          <p:cNvGraphicFramePr>
            <a:graphicFrameLocks noChangeAspect="1"/>
          </p:cNvGraphicFramePr>
          <p:nvPr/>
        </p:nvGraphicFramePr>
        <p:xfrm>
          <a:off x="5940152" y="3140968"/>
          <a:ext cx="1131763" cy="604896"/>
        </p:xfrm>
        <a:graphic>
          <a:graphicData uri="http://schemas.openxmlformats.org/presentationml/2006/ole">
            <p:oleObj spid="_x0000_s2066" name="Rovnice" r:id="rId19" imgW="736560" imgH="393480" progId="Equation.3">
              <p:embed/>
            </p:oleObj>
          </a:graphicData>
        </a:graphic>
      </p:graphicFrame>
      <p:graphicFrame>
        <p:nvGraphicFramePr>
          <p:cNvPr id="21" name="Zástupný symbol pro obsah 4"/>
          <p:cNvGraphicFramePr>
            <a:graphicFrameLocks noChangeAspect="1"/>
          </p:cNvGraphicFramePr>
          <p:nvPr/>
        </p:nvGraphicFramePr>
        <p:xfrm>
          <a:off x="5940152" y="4149080"/>
          <a:ext cx="1112837" cy="604838"/>
        </p:xfrm>
        <a:graphic>
          <a:graphicData uri="http://schemas.openxmlformats.org/presentationml/2006/ole">
            <p:oleObj spid="_x0000_s2067" name="Rovnice" r:id="rId20" imgW="723600" imgH="393480" progId="Equation.3">
              <p:embed/>
            </p:oleObj>
          </a:graphicData>
        </a:graphic>
      </p:graphicFrame>
      <p:graphicFrame>
        <p:nvGraphicFramePr>
          <p:cNvPr id="22" name="Zástupný symbol pro obsah 4"/>
          <p:cNvGraphicFramePr>
            <a:graphicFrameLocks noChangeAspect="1"/>
          </p:cNvGraphicFramePr>
          <p:nvPr/>
        </p:nvGraphicFramePr>
        <p:xfrm>
          <a:off x="5940152" y="4941168"/>
          <a:ext cx="2559050" cy="704850"/>
        </p:xfrm>
        <a:graphic>
          <a:graphicData uri="http://schemas.openxmlformats.org/presentationml/2006/ole">
            <p:oleObj spid="_x0000_s2068" name="Rovnice" r:id="rId21" imgW="1663560" imgH="457200" progId="Equation.3">
              <p:embed/>
            </p:oleObj>
          </a:graphicData>
        </a:graphic>
      </p:graphicFrame>
      <p:graphicFrame>
        <p:nvGraphicFramePr>
          <p:cNvPr id="23" name="Zástupný symbol pro obsah 4"/>
          <p:cNvGraphicFramePr>
            <a:graphicFrameLocks noChangeAspect="1"/>
          </p:cNvGraphicFramePr>
          <p:nvPr/>
        </p:nvGraphicFramePr>
        <p:xfrm>
          <a:off x="5940152" y="5877272"/>
          <a:ext cx="2614612" cy="722313"/>
        </p:xfrm>
        <a:graphic>
          <a:graphicData uri="http://schemas.openxmlformats.org/presentationml/2006/ole">
            <p:oleObj spid="_x0000_s2069" name="Rovnice" r:id="rId22" imgW="1701720" imgH="469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Graf funkce </a:t>
            </a:r>
            <a:endParaRPr lang="cs-CZ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988840"/>
            <a:ext cx="8161425" cy="533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2924944"/>
            <a:ext cx="6140138" cy="369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24128" y="3120813"/>
          <a:ext cx="720080" cy="392771"/>
        </p:xfrm>
        <a:graphic>
          <a:graphicData uri="http://schemas.openxmlformats.org/presentationml/2006/ole">
            <p:oleObj spid="_x0000_s23554" name="Rovnice" r:id="rId5" imgW="419040" imgH="2286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228184" y="620688"/>
          <a:ext cx="864096" cy="471325"/>
        </p:xfrm>
        <a:graphic>
          <a:graphicData uri="http://schemas.openxmlformats.org/presentationml/2006/ole">
            <p:oleObj spid="_x0000_s23555" name="Rovnice" r:id="rId6" imgW="4190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mtClean="0"/>
              <a:t>Exponenciální křivka</a:t>
            </a:r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916832"/>
            <a:ext cx="670415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724128" y="3068960"/>
          <a:ext cx="720080" cy="392771"/>
        </p:xfrm>
        <a:graphic>
          <a:graphicData uri="http://schemas.openxmlformats.org/presentationml/2006/ole">
            <p:oleObj spid="_x0000_s24578" name="Rovnice" r:id="rId4" imgW="419040" imgH="2286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5436096" y="620688"/>
          <a:ext cx="2882263" cy="576064"/>
        </p:xfrm>
        <a:graphic>
          <a:graphicData uri="http://schemas.openxmlformats.org/presentationml/2006/ole">
            <p:oleObj spid="_x0000_s24579" name="Rovnice" r:id="rId5" imgW="11430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délník 28"/>
          <p:cNvSpPr/>
          <p:nvPr/>
        </p:nvSpPr>
        <p:spPr>
          <a:xfrm>
            <a:off x="6588224" y="2852936"/>
            <a:ext cx="2376264" cy="4005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mtClean="0"/>
              <a:t>Výsledky:</a:t>
            </a: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63688" y="2852936"/>
            <a:ext cx="3240360" cy="400506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mtClean="0"/>
              <a:t>Výsledky: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Tabulka exponenciální funkce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204864"/>
            <a:ext cx="766800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Zástupný symbol pro obsah 4"/>
          <p:cNvGraphicFramePr>
            <a:graphicFrameLocks noChangeAspect="1"/>
          </p:cNvGraphicFramePr>
          <p:nvPr>
            <p:ph idx="1"/>
          </p:nvPr>
        </p:nvGraphicFramePr>
        <p:xfrm>
          <a:off x="683568" y="2924944"/>
          <a:ext cx="733425" cy="590550"/>
        </p:xfrm>
        <a:graphic>
          <a:graphicData uri="http://schemas.openxmlformats.org/presentationml/2006/ole">
            <p:oleObj spid="_x0000_s25602" name="Rovnice" r:id="rId4" imgW="583920" imgH="469800" progId="Equation.3">
              <p:embed/>
            </p:oleObj>
          </a:graphicData>
        </a:graphic>
      </p:graphicFrame>
      <p:graphicFrame>
        <p:nvGraphicFramePr>
          <p:cNvPr id="7" name="Zástupný symbol pro obsah 4"/>
          <p:cNvGraphicFramePr>
            <a:graphicFrameLocks noChangeAspect="1"/>
          </p:cNvGraphicFramePr>
          <p:nvPr/>
        </p:nvGraphicFramePr>
        <p:xfrm>
          <a:off x="5508104" y="5805264"/>
          <a:ext cx="1073150" cy="723900"/>
        </p:xfrm>
        <a:graphic>
          <a:graphicData uri="http://schemas.openxmlformats.org/presentationml/2006/ole">
            <p:oleObj spid="_x0000_s25604" name="Rovnice" r:id="rId5" imgW="698400" imgH="469800" progId="Equation.3">
              <p:embed/>
            </p:oleObj>
          </a:graphicData>
        </a:graphic>
      </p:graphicFrame>
      <p:graphicFrame>
        <p:nvGraphicFramePr>
          <p:cNvPr id="9" name="Zástupný symbol pro obsah 4"/>
          <p:cNvGraphicFramePr>
            <a:graphicFrameLocks noChangeAspect="1"/>
          </p:cNvGraphicFramePr>
          <p:nvPr/>
        </p:nvGraphicFramePr>
        <p:xfrm>
          <a:off x="5436096" y="5013176"/>
          <a:ext cx="1093788" cy="723900"/>
        </p:xfrm>
        <a:graphic>
          <a:graphicData uri="http://schemas.openxmlformats.org/presentationml/2006/ole">
            <p:oleObj spid="_x0000_s25606" name="Rovnice" r:id="rId6" imgW="711000" imgH="469800" progId="Equation.3">
              <p:embed/>
            </p:oleObj>
          </a:graphicData>
        </a:graphic>
      </p:graphicFrame>
      <p:graphicFrame>
        <p:nvGraphicFramePr>
          <p:cNvPr id="10" name="Zástupný symbol pro obsah 4"/>
          <p:cNvGraphicFramePr>
            <a:graphicFrameLocks noChangeAspect="1"/>
          </p:cNvGraphicFramePr>
          <p:nvPr/>
        </p:nvGraphicFramePr>
        <p:xfrm>
          <a:off x="683568" y="4994275"/>
          <a:ext cx="1014413" cy="723900"/>
        </p:xfrm>
        <a:graphic>
          <a:graphicData uri="http://schemas.openxmlformats.org/presentationml/2006/ole">
            <p:oleObj spid="_x0000_s25607" name="Rovnice" r:id="rId7" imgW="660240" imgH="469800" progId="Equation.3">
              <p:embed/>
            </p:oleObj>
          </a:graphicData>
        </a:graphic>
      </p:graphicFrame>
      <p:graphicFrame>
        <p:nvGraphicFramePr>
          <p:cNvPr id="13" name="Zástupný symbol pro obsah 4"/>
          <p:cNvGraphicFramePr>
            <a:graphicFrameLocks noChangeAspect="1"/>
          </p:cNvGraphicFramePr>
          <p:nvPr/>
        </p:nvGraphicFramePr>
        <p:xfrm>
          <a:off x="683568" y="5805264"/>
          <a:ext cx="995362" cy="723900"/>
        </p:xfrm>
        <a:graphic>
          <a:graphicData uri="http://schemas.openxmlformats.org/presentationml/2006/ole">
            <p:oleObj spid="_x0000_s25610" name="Rovnice" r:id="rId8" imgW="647640" imgH="46980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1403648" y="1340768"/>
          <a:ext cx="1008112" cy="765598"/>
        </p:xfrm>
        <a:graphic>
          <a:graphicData uri="http://schemas.openxmlformats.org/presentationml/2006/ole">
            <p:oleObj spid="_x0000_s25611" name="Rovnice" r:id="rId9" imgW="583920" imgH="444240" progId="Equation.3">
              <p:embed/>
            </p:oleObj>
          </a:graphicData>
        </a:graphic>
      </p:graphicFrame>
      <p:graphicFrame>
        <p:nvGraphicFramePr>
          <p:cNvPr id="15" name="Zástupný symbol pro obsah 4"/>
          <p:cNvGraphicFramePr>
            <a:graphicFrameLocks noChangeAspect="1"/>
          </p:cNvGraphicFramePr>
          <p:nvPr/>
        </p:nvGraphicFramePr>
        <p:xfrm>
          <a:off x="5364088" y="3501008"/>
          <a:ext cx="842962" cy="625475"/>
        </p:xfrm>
        <a:graphic>
          <a:graphicData uri="http://schemas.openxmlformats.org/presentationml/2006/ole">
            <p:oleObj spid="_x0000_s25612" name="Rovnice" r:id="rId10" imgW="634680" imgH="469800" progId="Equation.3">
              <p:embed/>
            </p:oleObj>
          </a:graphicData>
        </a:graphic>
      </p:graphicFrame>
      <p:graphicFrame>
        <p:nvGraphicFramePr>
          <p:cNvPr id="16" name="Zástupný symbol pro obsah 4"/>
          <p:cNvGraphicFramePr>
            <a:graphicFrameLocks noChangeAspect="1"/>
          </p:cNvGraphicFramePr>
          <p:nvPr/>
        </p:nvGraphicFramePr>
        <p:xfrm>
          <a:off x="683568" y="3629025"/>
          <a:ext cx="758825" cy="623888"/>
        </p:xfrm>
        <a:graphic>
          <a:graphicData uri="http://schemas.openxmlformats.org/presentationml/2006/ole">
            <p:oleObj spid="_x0000_s25613" name="Rovnice" r:id="rId11" imgW="571320" imgH="469800" progId="Equation.3">
              <p:embed/>
            </p:oleObj>
          </a:graphicData>
        </a:graphic>
      </p:graphicFrame>
      <p:graphicFrame>
        <p:nvGraphicFramePr>
          <p:cNvPr id="17" name="Zástupný symbol pro obsah 4"/>
          <p:cNvGraphicFramePr>
            <a:graphicFrameLocks noChangeAspect="1"/>
          </p:cNvGraphicFramePr>
          <p:nvPr/>
        </p:nvGraphicFramePr>
        <p:xfrm>
          <a:off x="683568" y="4276725"/>
          <a:ext cx="774700" cy="623888"/>
        </p:xfrm>
        <a:graphic>
          <a:graphicData uri="http://schemas.openxmlformats.org/presentationml/2006/ole">
            <p:oleObj spid="_x0000_s25614" name="Rovnice" r:id="rId12" imgW="583920" imgH="469800" progId="Equation.3">
              <p:embed/>
            </p:oleObj>
          </a:graphicData>
        </a:graphic>
      </p:graphicFrame>
      <p:graphicFrame>
        <p:nvGraphicFramePr>
          <p:cNvPr id="18" name="Zástupný symbol pro obsah 4"/>
          <p:cNvGraphicFramePr>
            <a:graphicFrameLocks noChangeAspect="1"/>
          </p:cNvGraphicFramePr>
          <p:nvPr/>
        </p:nvGraphicFramePr>
        <p:xfrm>
          <a:off x="5508104" y="4221088"/>
          <a:ext cx="825500" cy="623888"/>
        </p:xfrm>
        <a:graphic>
          <a:graphicData uri="http://schemas.openxmlformats.org/presentationml/2006/ole">
            <p:oleObj spid="_x0000_s25615" name="Rovnice" r:id="rId13" imgW="622080" imgH="469800" progId="Equation.3">
              <p:embed/>
            </p:oleObj>
          </a:graphicData>
        </a:graphic>
      </p:graphicFrame>
      <p:graphicFrame>
        <p:nvGraphicFramePr>
          <p:cNvPr id="19" name="Zástupný symbol pro obsah 4"/>
          <p:cNvGraphicFramePr>
            <a:graphicFrameLocks noChangeAspect="1"/>
          </p:cNvGraphicFramePr>
          <p:nvPr/>
        </p:nvGraphicFramePr>
        <p:xfrm>
          <a:off x="2411760" y="3068960"/>
          <a:ext cx="1130300" cy="590550"/>
        </p:xfrm>
        <a:graphic>
          <a:graphicData uri="http://schemas.openxmlformats.org/presentationml/2006/ole">
            <p:oleObj spid="_x0000_s25616" name="Rovnice" r:id="rId14" imgW="850680" imgH="444240" progId="Equation.3">
              <p:embed/>
            </p:oleObj>
          </a:graphicData>
        </a:graphic>
      </p:graphicFrame>
      <p:graphicFrame>
        <p:nvGraphicFramePr>
          <p:cNvPr id="20" name="Zástupný symbol pro obsah 4"/>
          <p:cNvGraphicFramePr>
            <a:graphicFrameLocks noChangeAspect="1"/>
          </p:cNvGraphicFramePr>
          <p:nvPr/>
        </p:nvGraphicFramePr>
        <p:xfrm>
          <a:off x="2411760" y="3861048"/>
          <a:ext cx="1112837" cy="590550"/>
        </p:xfrm>
        <a:graphic>
          <a:graphicData uri="http://schemas.openxmlformats.org/presentationml/2006/ole">
            <p:oleObj spid="_x0000_s25617" name="Rovnice" r:id="rId15" imgW="838080" imgH="444240" progId="Equation.3">
              <p:embed/>
            </p:oleObj>
          </a:graphicData>
        </a:graphic>
      </p:graphicFrame>
      <p:graphicFrame>
        <p:nvGraphicFramePr>
          <p:cNvPr id="21" name="Zástupný symbol pro obsah 4"/>
          <p:cNvGraphicFramePr>
            <a:graphicFrameLocks noChangeAspect="1"/>
          </p:cNvGraphicFramePr>
          <p:nvPr/>
        </p:nvGraphicFramePr>
        <p:xfrm>
          <a:off x="2411760" y="4581128"/>
          <a:ext cx="1062037" cy="590550"/>
        </p:xfrm>
        <a:graphic>
          <a:graphicData uri="http://schemas.openxmlformats.org/presentationml/2006/ole">
            <p:oleObj spid="_x0000_s25618" name="Rovnice" r:id="rId16" imgW="799920" imgH="444240" progId="Equation.3">
              <p:embed/>
            </p:oleObj>
          </a:graphicData>
        </a:graphic>
      </p:graphicFrame>
      <p:graphicFrame>
        <p:nvGraphicFramePr>
          <p:cNvPr id="22" name="Zástupný symbol pro obsah 4"/>
          <p:cNvGraphicFramePr>
            <a:graphicFrameLocks noChangeAspect="1"/>
          </p:cNvGraphicFramePr>
          <p:nvPr/>
        </p:nvGraphicFramePr>
        <p:xfrm>
          <a:off x="2411760" y="5229200"/>
          <a:ext cx="1600200" cy="684212"/>
        </p:xfrm>
        <a:graphic>
          <a:graphicData uri="http://schemas.openxmlformats.org/presentationml/2006/ole">
            <p:oleObj spid="_x0000_s25619" name="Rovnice" r:id="rId17" imgW="1041120" imgH="444240" progId="Equation.3">
              <p:embed/>
            </p:oleObj>
          </a:graphicData>
        </a:graphic>
      </p:graphicFrame>
      <p:graphicFrame>
        <p:nvGraphicFramePr>
          <p:cNvPr id="23" name="Zástupný symbol pro obsah 4"/>
          <p:cNvGraphicFramePr>
            <a:graphicFrameLocks noChangeAspect="1"/>
          </p:cNvGraphicFramePr>
          <p:nvPr/>
        </p:nvGraphicFramePr>
        <p:xfrm>
          <a:off x="2411760" y="5949280"/>
          <a:ext cx="2635250" cy="763587"/>
        </p:xfrm>
        <a:graphic>
          <a:graphicData uri="http://schemas.openxmlformats.org/presentationml/2006/ole">
            <p:oleObj spid="_x0000_s25620" name="Rovnice" r:id="rId18" imgW="1714320" imgH="495000" progId="Equation.3">
              <p:embed/>
            </p:oleObj>
          </a:graphicData>
        </a:graphic>
      </p:graphicFrame>
      <p:graphicFrame>
        <p:nvGraphicFramePr>
          <p:cNvPr id="24" name="Zástupný symbol pro obsah 4"/>
          <p:cNvGraphicFramePr>
            <a:graphicFrameLocks noChangeAspect="1"/>
          </p:cNvGraphicFramePr>
          <p:nvPr/>
        </p:nvGraphicFramePr>
        <p:xfrm>
          <a:off x="6804248" y="3429000"/>
          <a:ext cx="1163638" cy="590550"/>
        </p:xfrm>
        <a:graphic>
          <a:graphicData uri="http://schemas.openxmlformats.org/presentationml/2006/ole">
            <p:oleObj spid="_x0000_s25621" name="Rovnice" r:id="rId19" imgW="876240" imgH="444240" progId="Equation.3">
              <p:embed/>
            </p:oleObj>
          </a:graphicData>
        </a:graphic>
      </p:graphicFrame>
      <p:graphicFrame>
        <p:nvGraphicFramePr>
          <p:cNvPr id="25" name="Zástupný symbol pro obsah 4"/>
          <p:cNvGraphicFramePr>
            <a:graphicFrameLocks noChangeAspect="1"/>
          </p:cNvGraphicFramePr>
          <p:nvPr/>
        </p:nvGraphicFramePr>
        <p:xfrm>
          <a:off x="6804248" y="4149080"/>
          <a:ext cx="1163638" cy="590550"/>
        </p:xfrm>
        <a:graphic>
          <a:graphicData uri="http://schemas.openxmlformats.org/presentationml/2006/ole">
            <p:oleObj spid="_x0000_s25622" name="Rovnice" r:id="rId20" imgW="876240" imgH="444240" progId="Equation.3">
              <p:embed/>
            </p:oleObj>
          </a:graphicData>
        </a:graphic>
      </p:graphicFrame>
      <p:graphicFrame>
        <p:nvGraphicFramePr>
          <p:cNvPr id="26" name="Zástupný symbol pro obsah 4"/>
          <p:cNvGraphicFramePr>
            <a:graphicFrameLocks noChangeAspect="1"/>
          </p:cNvGraphicFramePr>
          <p:nvPr/>
        </p:nvGraphicFramePr>
        <p:xfrm>
          <a:off x="6732240" y="4941168"/>
          <a:ext cx="2109788" cy="684212"/>
        </p:xfrm>
        <a:graphic>
          <a:graphicData uri="http://schemas.openxmlformats.org/presentationml/2006/ole">
            <p:oleObj spid="_x0000_s25623" name="Rovnice" r:id="rId21" imgW="1371600" imgH="444240" progId="Equation.3">
              <p:embed/>
            </p:oleObj>
          </a:graphicData>
        </a:graphic>
      </p:graphicFrame>
      <p:graphicFrame>
        <p:nvGraphicFramePr>
          <p:cNvPr id="27" name="Zástupný symbol pro obsah 4"/>
          <p:cNvGraphicFramePr>
            <a:graphicFrameLocks noChangeAspect="1"/>
          </p:cNvGraphicFramePr>
          <p:nvPr/>
        </p:nvGraphicFramePr>
        <p:xfrm>
          <a:off x="6732240" y="5805264"/>
          <a:ext cx="2205037" cy="684212"/>
        </p:xfrm>
        <a:graphic>
          <a:graphicData uri="http://schemas.openxmlformats.org/presentationml/2006/ole">
            <p:oleObj spid="_x0000_s25624" name="Rovnice" r:id="rId22" imgW="143496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Graf funkce </a:t>
            </a:r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3224" y="2017410"/>
            <a:ext cx="6137551" cy="3691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300192" y="332656"/>
          <a:ext cx="1224136" cy="931408"/>
        </p:xfrm>
        <a:graphic>
          <a:graphicData uri="http://schemas.openxmlformats.org/presentationml/2006/ole">
            <p:oleObj spid="_x0000_s26627" name="Rovnice" r:id="rId4" imgW="583920" imgH="4442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843808" y="2276872"/>
          <a:ext cx="796156" cy="640386"/>
        </p:xfrm>
        <a:graphic>
          <a:graphicData uri="http://schemas.openxmlformats.org/presentationml/2006/ole">
            <p:oleObj spid="_x0000_s26628" name="Rovnice" r:id="rId5" imgW="583920" imgH="469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496944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smtClean="0"/>
              <a:t>Exponenciální křivka</a:t>
            </a:r>
            <a:endParaRPr lang="cs-CZ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3224" y="2017410"/>
            <a:ext cx="6137551" cy="3691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148064" y="620688"/>
          <a:ext cx="3535239" cy="598823"/>
        </p:xfrm>
        <a:graphic>
          <a:graphicData uri="http://schemas.openxmlformats.org/presentationml/2006/ole">
            <p:oleObj spid="_x0000_s27650" name="Rovnice" r:id="rId4" imgW="134604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2420888"/>
            <a:ext cx="4038600" cy="3600400"/>
          </a:xfrm>
        </p:spPr>
        <p:txBody>
          <a:bodyPr>
            <a:normAutofit/>
          </a:bodyPr>
          <a:lstStyle/>
          <a:p>
            <a:r>
              <a:rPr lang="cs-CZ" smtClean="0"/>
              <a:t>exponenciální křivka</a:t>
            </a:r>
          </a:p>
          <a:p>
            <a:r>
              <a:rPr lang="cs-CZ" smtClean="0"/>
              <a:t>D(f</a:t>
            </a:r>
            <a:r>
              <a:rPr lang="cs-CZ" dirty="0" smtClean="0"/>
              <a:t>)=R</a:t>
            </a:r>
          </a:p>
          <a:p>
            <a:r>
              <a:rPr lang="cs-CZ" dirty="0" smtClean="0"/>
              <a:t>H(f)=(0;</a:t>
            </a:r>
            <a:r>
              <a:rPr lang="cs-CZ" dirty="0" smtClean="0">
                <a:sym typeface="Symbol"/>
              </a:rPr>
              <a:t>)</a:t>
            </a:r>
          </a:p>
          <a:p>
            <a:r>
              <a:rPr lang="cs-CZ" dirty="0" smtClean="0">
                <a:sym typeface="Symbol"/>
              </a:rPr>
              <a:t>asymptota je osa x</a:t>
            </a:r>
          </a:p>
          <a:p>
            <a:r>
              <a:rPr lang="cs-CZ" dirty="0" smtClean="0">
                <a:sym typeface="Symbol"/>
              </a:rPr>
              <a:t>rostoucí</a:t>
            </a:r>
          </a:p>
          <a:p>
            <a:r>
              <a:rPr lang="cs-CZ" dirty="0" smtClean="0">
                <a:sym typeface="Symbol"/>
              </a:rPr>
              <a:t>prostá</a:t>
            </a:r>
          </a:p>
          <a:p>
            <a:r>
              <a:rPr lang="cs-CZ" dirty="0" smtClean="0">
                <a:sym typeface="Symbol"/>
              </a:rPr>
              <a:t>prochází bodem </a:t>
            </a:r>
            <a:r>
              <a:rPr lang="en-US" dirty="0" smtClean="0">
                <a:sym typeface="Symbol"/>
              </a:rPr>
              <a:t>[0</a:t>
            </a:r>
            <a:r>
              <a:rPr lang="cs-CZ" dirty="0" smtClean="0">
                <a:sym typeface="Symbol"/>
              </a:rPr>
              <a:t>;</a:t>
            </a:r>
            <a:r>
              <a:rPr lang="en-US" dirty="0" smtClean="0">
                <a:sym typeface="Symbol"/>
              </a:rPr>
              <a:t>1]</a:t>
            </a:r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648603"/>
            <a:ext cx="4038600" cy="24291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28674" name="Object 2"/>
          <p:cNvGraphicFramePr>
            <a:graphicFrameLocks noChangeAspect="1"/>
          </p:cNvGraphicFramePr>
          <p:nvPr/>
        </p:nvGraphicFramePr>
        <p:xfrm>
          <a:off x="1043608" y="1772816"/>
          <a:ext cx="2521980" cy="504056"/>
        </p:xfrm>
        <a:graphic>
          <a:graphicData uri="http://schemas.openxmlformats.org/presentationml/2006/ole">
            <p:oleObj spid="_x0000_s28674" name="Rovnice" r:id="rId4" imgW="1143000" imgH="228600" progId="Equation.3">
              <p:embed/>
            </p:oleObj>
          </a:graphicData>
        </a:graphic>
      </p:graphicFrame>
      <p:sp>
        <p:nvSpPr>
          <p:cNvPr id="8" name="Prstenec 7"/>
          <p:cNvSpPr/>
          <p:nvPr/>
        </p:nvSpPr>
        <p:spPr>
          <a:xfrm>
            <a:off x="2411760" y="3861048"/>
            <a:ext cx="144016" cy="144016"/>
          </a:xfrm>
          <a:prstGeom prst="donu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Vlastnosti funkce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2564904"/>
            <a:ext cx="4038600" cy="3456384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exponenciální křivka</a:t>
            </a:r>
          </a:p>
          <a:p>
            <a:r>
              <a:rPr lang="cs-CZ" smtClean="0"/>
              <a:t>D(f</a:t>
            </a:r>
            <a:r>
              <a:rPr lang="cs-CZ" dirty="0" smtClean="0"/>
              <a:t>)=R</a:t>
            </a:r>
          </a:p>
          <a:p>
            <a:r>
              <a:rPr lang="cs-CZ" dirty="0" smtClean="0"/>
              <a:t>H(f)=(0;</a:t>
            </a:r>
            <a:r>
              <a:rPr lang="cs-CZ" dirty="0" smtClean="0">
                <a:sym typeface="Symbol"/>
              </a:rPr>
              <a:t>)</a:t>
            </a:r>
          </a:p>
          <a:p>
            <a:r>
              <a:rPr lang="cs-CZ" dirty="0" smtClean="0">
                <a:sym typeface="Symbol"/>
              </a:rPr>
              <a:t>asymptota je osa x</a:t>
            </a:r>
          </a:p>
          <a:p>
            <a:r>
              <a:rPr lang="cs-CZ" dirty="0" smtClean="0">
                <a:sym typeface="Symbol"/>
              </a:rPr>
              <a:t>klesající</a:t>
            </a:r>
          </a:p>
          <a:p>
            <a:r>
              <a:rPr lang="cs-CZ" dirty="0" smtClean="0">
                <a:sym typeface="Symbol"/>
              </a:rPr>
              <a:t>prostá</a:t>
            </a:r>
          </a:p>
          <a:p>
            <a:r>
              <a:rPr lang="cs-CZ" dirty="0" smtClean="0">
                <a:sym typeface="Symbol"/>
              </a:rPr>
              <a:t>prochází bodem </a:t>
            </a:r>
            <a:r>
              <a:rPr lang="en-US" dirty="0" smtClean="0">
                <a:sym typeface="Symbol"/>
              </a:rPr>
              <a:t>[0</a:t>
            </a:r>
            <a:r>
              <a:rPr lang="cs-CZ" dirty="0" smtClean="0">
                <a:sym typeface="Symbol"/>
              </a:rPr>
              <a:t>;</a:t>
            </a:r>
            <a:r>
              <a:rPr lang="en-US" dirty="0" smtClean="0">
                <a:sym typeface="Symbol"/>
              </a:rPr>
              <a:t>1]</a:t>
            </a:r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graphicFrame>
        <p:nvGraphicFramePr>
          <p:cNvPr id="29699" name="Object 3"/>
          <p:cNvGraphicFramePr>
            <a:graphicFrameLocks noChangeAspect="1"/>
          </p:cNvGraphicFramePr>
          <p:nvPr/>
        </p:nvGraphicFramePr>
        <p:xfrm>
          <a:off x="395288" y="1700213"/>
          <a:ext cx="3968750" cy="598487"/>
        </p:xfrm>
        <a:graphic>
          <a:graphicData uri="http://schemas.openxmlformats.org/presentationml/2006/ole">
            <p:oleObj spid="_x0000_s29699" name="Rovnice" r:id="rId3" imgW="1511280" imgH="228600" progId="Equation.3">
              <p:embed/>
            </p:oleObj>
          </a:graphicData>
        </a:graphic>
      </p:graphicFrame>
      <p:pic>
        <p:nvPicPr>
          <p:cNvPr id="9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2648636"/>
            <a:ext cx="4038600" cy="24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Prstenec 7"/>
          <p:cNvSpPr/>
          <p:nvPr/>
        </p:nvSpPr>
        <p:spPr>
          <a:xfrm>
            <a:off x="2411760" y="3861048"/>
            <a:ext cx="144016" cy="144016"/>
          </a:xfrm>
          <a:prstGeom prst="donu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Vyhledávání hodnot na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Rozhodněte podle grafu, která hodnota </a:t>
            </a:r>
            <a:r>
              <a:rPr lang="cs-CZ" smtClean="0"/>
              <a:t>je větší</a:t>
            </a:r>
          </a:p>
          <a:p>
            <a:r>
              <a:rPr lang="cs-CZ" smtClean="0"/>
              <a:t>Vyhledáme na rostoucím grafu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281238" y="2276475"/>
          <a:ext cx="1633537" cy="474663"/>
        </p:xfrm>
        <a:graphic>
          <a:graphicData uri="http://schemas.openxmlformats.org/presentationml/2006/ole">
            <p:oleObj spid="_x0000_s30722" name="Rovnice" r:id="rId3" imgW="787320" imgH="228600" progId="Equation.3">
              <p:embed/>
            </p:oleObj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780928"/>
            <a:ext cx="5616624" cy="3378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660232" y="2780928"/>
          <a:ext cx="820091" cy="360040"/>
        </p:xfrm>
        <a:graphic>
          <a:graphicData uri="http://schemas.openxmlformats.org/presentationml/2006/ole">
            <p:oleObj spid="_x0000_s30723" name="Rovnice" r:id="rId5" imgW="520560" imgH="2286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flipV="1">
            <a:off x="5940152" y="4653136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6516216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795963" y="5399088"/>
          <a:ext cx="420687" cy="422275"/>
        </p:xfrm>
        <a:graphic>
          <a:graphicData uri="http://schemas.openxmlformats.org/presentationml/2006/ole">
            <p:oleObj spid="_x0000_s30724" name="Rovnice" r:id="rId6" imgW="203040" imgH="2030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6588125" y="5399088"/>
          <a:ext cx="422275" cy="422275"/>
        </p:xfrm>
        <a:graphic>
          <a:graphicData uri="http://schemas.openxmlformats.org/presentationml/2006/ole">
            <p:oleObj spid="_x0000_s30725" name="Rovnice" r:id="rId7" imgW="203040" imgH="203040" progId="Equation.3">
              <p:embed/>
            </p:oleObj>
          </a:graphicData>
        </a:graphic>
      </p:graphicFrame>
      <p:sp>
        <p:nvSpPr>
          <p:cNvPr id="13" name="Obdélník 12"/>
          <p:cNvSpPr/>
          <p:nvPr/>
        </p:nvSpPr>
        <p:spPr>
          <a:xfrm>
            <a:off x="4067944" y="6165304"/>
            <a:ext cx="360040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smtClean="0">
                <a:solidFill>
                  <a:srgbClr val="FF0000"/>
                </a:solidFill>
              </a:rPr>
              <a:t>&lt;</a:t>
            </a:r>
            <a:endParaRPr lang="cs-CZ" sz="4000" b="1">
              <a:solidFill>
                <a:srgbClr val="FF0000"/>
              </a:solidFill>
            </a:endParaRPr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3923928" y="3212976"/>
          <a:ext cx="711200" cy="475333"/>
        </p:xfrm>
        <a:graphic>
          <a:graphicData uri="http://schemas.openxmlformats.org/presentationml/2006/ole">
            <p:oleObj spid="_x0000_s30726" name="Rovnice" r:id="rId8" imgW="342720" imgH="22860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3851920" y="3789040"/>
          <a:ext cx="711200" cy="474662"/>
        </p:xfrm>
        <a:graphic>
          <a:graphicData uri="http://schemas.openxmlformats.org/presentationml/2006/ole">
            <p:oleObj spid="_x0000_s30727" name="Rovnice" r:id="rId9" imgW="342720" imgH="228600" progId="Equation.3">
              <p:embed/>
            </p:oleObj>
          </a:graphicData>
        </a:graphic>
      </p:graphicFrame>
      <p:cxnSp>
        <p:nvCxnSpPr>
          <p:cNvPr id="17" name="Přímá spojovací šipka 16"/>
          <p:cNvCxnSpPr/>
          <p:nvPr/>
        </p:nvCxnSpPr>
        <p:spPr>
          <a:xfrm flipH="1">
            <a:off x="5652120" y="407707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6156176" y="357301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2987824" y="6165304"/>
          <a:ext cx="711200" cy="474662"/>
        </p:xfrm>
        <a:graphic>
          <a:graphicData uri="http://schemas.openxmlformats.org/presentationml/2006/ole">
            <p:oleObj spid="_x0000_s30728" name="Rovnice" r:id="rId10" imgW="342720" imgH="228600" progId="Equation.3">
              <p:embed/>
            </p:oleObj>
          </a:graphicData>
        </a:graphic>
      </p:graphicFrame>
      <p:graphicFrame>
        <p:nvGraphicFramePr>
          <p:cNvPr id="20" name="Objekt 19"/>
          <p:cNvGraphicFramePr>
            <a:graphicFrameLocks noChangeAspect="1"/>
          </p:cNvGraphicFramePr>
          <p:nvPr/>
        </p:nvGraphicFramePr>
        <p:xfrm>
          <a:off x="4716016" y="6165304"/>
          <a:ext cx="711200" cy="475333"/>
        </p:xfrm>
        <a:graphic>
          <a:graphicData uri="http://schemas.openxmlformats.org/presentationml/2006/ole">
            <p:oleObj spid="_x0000_s30729" name="Rovnice" r:id="rId11" imgW="34272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96296E-6 L -2.77778E-6 -0.0840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-0.07083 -4.44444E-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6 L -3.61111E-6 -0.1784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48148E-6 L -0.14184 -1.48148E-6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Vyhledávání hodnot na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Rozhodněte podle grafu, která hodnota je větší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163763" y="2276475"/>
          <a:ext cx="1870075" cy="474663"/>
        </p:xfrm>
        <a:graphic>
          <a:graphicData uri="http://schemas.openxmlformats.org/presentationml/2006/ole">
            <p:oleObj spid="_x0000_s31746" name="Rovnice" r:id="rId3" imgW="901440" imgH="228600" progId="Equation.3">
              <p:embed/>
            </p:oleObj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708920"/>
            <a:ext cx="5616624" cy="3378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732240" y="2996952"/>
          <a:ext cx="820091" cy="360040"/>
        </p:xfrm>
        <a:graphic>
          <a:graphicData uri="http://schemas.openxmlformats.org/presentationml/2006/ole">
            <p:oleObj spid="_x0000_s31747" name="Rovnice" r:id="rId5" imgW="520560" imgH="2286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flipV="1">
            <a:off x="3995936" y="4725144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3721100" y="6165850"/>
          <a:ext cx="814388" cy="474663"/>
        </p:xfrm>
        <a:graphic>
          <a:graphicData uri="http://schemas.openxmlformats.org/presentationml/2006/ole">
            <p:oleObj spid="_x0000_s31748" name="Rovnice" r:id="rId6" imgW="393480" imgH="22860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5292080" y="6237312"/>
          <a:ext cx="815975" cy="474663"/>
        </p:xfrm>
        <a:graphic>
          <a:graphicData uri="http://schemas.openxmlformats.org/presentationml/2006/ole">
            <p:oleObj spid="_x0000_s31749" name="Rovnice" r:id="rId7" imgW="393480" imgH="228600" progId="Equation.3">
              <p:embed/>
            </p:oleObj>
          </a:graphicData>
        </a:graphic>
      </p:graphicFrame>
      <p:sp>
        <p:nvSpPr>
          <p:cNvPr id="13" name="Obdélník 12"/>
          <p:cNvSpPr/>
          <p:nvPr/>
        </p:nvSpPr>
        <p:spPr>
          <a:xfrm>
            <a:off x="4716016" y="6309320"/>
            <a:ext cx="288032" cy="2160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>
                <a:solidFill>
                  <a:srgbClr val="FF0000"/>
                </a:solidFill>
              </a:rPr>
              <a:t>&lt;</a:t>
            </a:r>
            <a:endParaRPr lang="cs-CZ" sz="2400" b="1">
              <a:solidFill>
                <a:srgbClr val="FF0000"/>
              </a:solidFill>
            </a:endParaRPr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3923928" y="5373216"/>
          <a:ext cx="304800" cy="203200"/>
        </p:xfrm>
        <a:graphic>
          <a:graphicData uri="http://schemas.openxmlformats.org/presentationml/2006/ole">
            <p:oleObj spid="_x0000_s31750" name="Rovnice" r:id="rId8" imgW="304560" imgH="20304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3203848" y="5373216"/>
          <a:ext cx="304800" cy="203200"/>
        </p:xfrm>
        <a:graphic>
          <a:graphicData uri="http://schemas.openxmlformats.org/presentationml/2006/ole">
            <p:oleObj spid="_x0000_s31751" name="Rovnice" r:id="rId9" imgW="304560" imgH="203040" progId="Equation.3">
              <p:embed/>
            </p:oleObj>
          </a:graphicData>
        </a:graphic>
      </p:graphicFrame>
      <p:cxnSp>
        <p:nvCxnSpPr>
          <p:cNvPr id="19" name="Přímá spojovací šipka 18"/>
          <p:cNvCxnSpPr/>
          <p:nvPr/>
        </p:nvCxnSpPr>
        <p:spPr>
          <a:xfrm flipV="1">
            <a:off x="3347864" y="4797152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Vyhledávání hodnot na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Rozhodněte podle grafu, pro která x platí 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308225" y="2205038"/>
          <a:ext cx="1527175" cy="474662"/>
        </p:xfrm>
        <a:graphic>
          <a:graphicData uri="http://schemas.openxmlformats.org/presentationml/2006/ole">
            <p:oleObj spid="_x0000_s32770" name="Rovnice" r:id="rId3" imgW="736560" imgH="228600" progId="Equation.3">
              <p:embed/>
            </p:oleObj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780928"/>
            <a:ext cx="5616624" cy="3378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2852936"/>
          <a:ext cx="820091" cy="360040"/>
        </p:xfrm>
        <a:graphic>
          <a:graphicData uri="http://schemas.openxmlformats.org/presentationml/2006/ole">
            <p:oleObj spid="_x0000_s32771" name="Rovnice" r:id="rId5" imgW="520560" imgH="2286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flipV="1">
            <a:off x="6156176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953125" y="5326063"/>
          <a:ext cx="500063" cy="422275"/>
        </p:xfrm>
        <a:graphic>
          <a:graphicData uri="http://schemas.openxmlformats.org/presentationml/2006/ole">
            <p:oleObj spid="_x0000_s32772" name="Rovnice" r:id="rId6" imgW="241200" imgH="203040" progId="Equation.3">
              <p:embed/>
            </p:oleObj>
          </a:graphicData>
        </a:graphic>
      </p:graphicFrame>
      <p:cxnSp>
        <p:nvCxnSpPr>
          <p:cNvPr id="13" name="Přímá spojovací šipka 12"/>
          <p:cNvCxnSpPr/>
          <p:nvPr/>
        </p:nvCxnSpPr>
        <p:spPr>
          <a:xfrm>
            <a:off x="2411760" y="501317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3707904" y="6309320"/>
          <a:ext cx="1350150" cy="360040"/>
        </p:xfrm>
        <a:graphic>
          <a:graphicData uri="http://schemas.openxmlformats.org/presentationml/2006/ole">
            <p:oleObj spid="_x0000_s32773" name="Rovnice" r:id="rId7" imgW="761760" imgH="2030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3923928" y="3789040"/>
          <a:ext cx="815975" cy="474662"/>
        </p:xfrm>
        <a:graphic>
          <a:graphicData uri="http://schemas.openxmlformats.org/presentationml/2006/ole">
            <p:oleObj spid="_x0000_s32774" name="Rovnice" r:id="rId8" imgW="393480" imgH="228600" progId="Equation.3">
              <p:embed/>
            </p:oleObj>
          </a:graphicData>
        </a:graphic>
      </p:graphicFrame>
      <p:cxnSp>
        <p:nvCxnSpPr>
          <p:cNvPr id="15" name="Přímá spojovací šipka 14"/>
          <p:cNvCxnSpPr/>
          <p:nvPr/>
        </p:nvCxnSpPr>
        <p:spPr>
          <a:xfrm flipH="1">
            <a:off x="4932040" y="3933056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6 L -3.88889E-6 -0.1155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48148E-6 L 0.24028 1.48148E-6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Vyhledávání hodnot na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Rozhodněte podle grafu, pro která x platí 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228850" y="2205038"/>
          <a:ext cx="1685925" cy="474662"/>
        </p:xfrm>
        <a:graphic>
          <a:graphicData uri="http://schemas.openxmlformats.org/presentationml/2006/ole">
            <p:oleObj spid="_x0000_s33794" name="Rovnice" r:id="rId3" imgW="812520" imgH="228600" progId="Equation.3">
              <p:embed/>
            </p:oleObj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780928"/>
            <a:ext cx="5616624" cy="3378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971600" y="2852936"/>
          <a:ext cx="820091" cy="360040"/>
        </p:xfrm>
        <a:graphic>
          <a:graphicData uri="http://schemas.openxmlformats.org/presentationml/2006/ole">
            <p:oleObj spid="_x0000_s33795" name="Rovnice" r:id="rId5" imgW="520560" imgH="2286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flipV="1">
            <a:off x="4355976" y="4725144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148064" y="4560544"/>
          <a:ext cx="720080" cy="351229"/>
        </p:xfrm>
        <a:graphic>
          <a:graphicData uri="http://schemas.openxmlformats.org/presentationml/2006/ole">
            <p:oleObj spid="_x0000_s33796" name="Rovnice" r:id="rId6" imgW="469800" imgH="228600" progId="Equation.3">
              <p:embed/>
            </p:oleObj>
          </a:graphicData>
        </a:graphic>
      </p:graphicFrame>
      <p:cxnSp>
        <p:nvCxnSpPr>
          <p:cNvPr id="13" name="Přímá spojovací šipka 12"/>
          <p:cNvCxnSpPr/>
          <p:nvPr/>
        </p:nvCxnSpPr>
        <p:spPr>
          <a:xfrm>
            <a:off x="4355976" y="5013176"/>
            <a:ext cx="151216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4355976" y="6237312"/>
          <a:ext cx="1530350" cy="360362"/>
        </p:xfrm>
        <a:graphic>
          <a:graphicData uri="http://schemas.openxmlformats.org/presentationml/2006/ole">
            <p:oleObj spid="_x0000_s33797" name="Rovnice" r:id="rId7" imgW="863280" imgH="2030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4139952" y="5085184"/>
          <a:ext cx="589979" cy="304305"/>
        </p:xfrm>
        <a:graphic>
          <a:graphicData uri="http://schemas.openxmlformats.org/presentationml/2006/ole">
            <p:oleObj spid="_x0000_s33798" name="Rovnice" r:id="rId8" imgW="393480" imgH="203040" progId="Equation.3">
              <p:embed/>
            </p:oleObj>
          </a:graphicData>
        </a:graphic>
      </p:graphicFrame>
      <p:cxnSp>
        <p:nvCxnSpPr>
          <p:cNvPr id="15" name="Přímá spojovací šipka 14"/>
          <p:cNvCxnSpPr/>
          <p:nvPr/>
        </p:nvCxnSpPr>
        <p:spPr>
          <a:xfrm>
            <a:off x="4355976" y="4725144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48148E-6 L 0.20087 1.48148E-6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636912"/>
            <a:ext cx="6192688" cy="3724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Vyhledávání hodnot na grafu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Rozhodněte podle grafu, která hodnota </a:t>
            </a:r>
            <a:r>
              <a:rPr lang="cs-CZ" smtClean="0"/>
              <a:t>je větší</a:t>
            </a:r>
          </a:p>
          <a:p>
            <a:r>
              <a:rPr lang="cs-CZ" smtClean="0"/>
              <a:t>Vyhledávání na klesajícím grafu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281238" y="2276475"/>
          <a:ext cx="1633537" cy="474663"/>
        </p:xfrm>
        <a:graphic>
          <a:graphicData uri="http://schemas.openxmlformats.org/presentationml/2006/ole">
            <p:oleObj spid="_x0000_s35842" name="Rovnice" r:id="rId4" imgW="787320" imgH="22860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6300192" y="2852936"/>
          <a:ext cx="820091" cy="360040"/>
        </p:xfrm>
        <a:graphic>
          <a:graphicData uri="http://schemas.openxmlformats.org/presentationml/2006/ole">
            <p:oleObj spid="_x0000_s35843" name="Rovnice" r:id="rId5" imgW="520560" imgH="228600" progId="Equation.3">
              <p:embed/>
            </p:oleObj>
          </a:graphicData>
        </a:graphic>
      </p:graphicFrame>
      <p:cxnSp>
        <p:nvCxnSpPr>
          <p:cNvPr id="8" name="Přímá spojovací šipka 7"/>
          <p:cNvCxnSpPr/>
          <p:nvPr/>
        </p:nvCxnSpPr>
        <p:spPr>
          <a:xfrm flipV="1">
            <a:off x="5940152" y="4797152"/>
            <a:ext cx="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6516216" y="4869160"/>
            <a:ext cx="0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795963" y="5399088"/>
          <a:ext cx="422275" cy="422275"/>
        </p:xfrm>
        <a:graphic>
          <a:graphicData uri="http://schemas.openxmlformats.org/presentationml/2006/ole">
            <p:oleObj spid="_x0000_s35844" name="Rovnice" r:id="rId6" imgW="203040" imgH="2030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6588125" y="5399088"/>
          <a:ext cx="420688" cy="422275"/>
        </p:xfrm>
        <a:graphic>
          <a:graphicData uri="http://schemas.openxmlformats.org/presentationml/2006/ole">
            <p:oleObj spid="_x0000_s35845" name="Rovnice" r:id="rId7" imgW="203040" imgH="203040" progId="Equation.3">
              <p:embed/>
            </p:oleObj>
          </a:graphicData>
        </a:graphic>
      </p:graphicFrame>
      <p:sp>
        <p:nvSpPr>
          <p:cNvPr id="13" name="Obdélník 12"/>
          <p:cNvSpPr/>
          <p:nvPr/>
        </p:nvSpPr>
        <p:spPr>
          <a:xfrm>
            <a:off x="6156176" y="6021288"/>
            <a:ext cx="288032" cy="2160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rgbClr val="FF0000"/>
                </a:solidFill>
              </a:rPr>
              <a:t>&gt;</a:t>
            </a:r>
            <a:endParaRPr lang="cs-CZ" b="1">
              <a:solidFill>
                <a:srgbClr val="FF0000"/>
              </a:solidFill>
            </a:endParaRPr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5436096" y="5877272"/>
          <a:ext cx="685800" cy="474662"/>
        </p:xfrm>
        <a:graphic>
          <a:graphicData uri="http://schemas.openxmlformats.org/presentationml/2006/ole">
            <p:oleObj spid="_x0000_s35846" name="Rovnice" r:id="rId8" imgW="330120" imgH="228600" progId="Equation.3">
              <p:embed/>
            </p:oleObj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6444208" y="5877272"/>
          <a:ext cx="684212" cy="474662"/>
        </p:xfrm>
        <a:graphic>
          <a:graphicData uri="http://schemas.openxmlformats.org/presentationml/2006/ole">
            <p:oleObj spid="_x0000_s35847" name="Rovnice" r:id="rId9" imgW="33012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Shrnutí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Existují 2 typy grafů exponenciální funkce</a:t>
            </a:r>
          </a:p>
          <a:p>
            <a:pPr lvl="1"/>
            <a:r>
              <a:rPr lang="cs-CZ" smtClean="0"/>
              <a:t>rostoucí </a:t>
            </a:r>
          </a:p>
          <a:p>
            <a:pPr lvl="1"/>
            <a:r>
              <a:rPr lang="cs-CZ" smtClean="0"/>
              <a:t>klesající</a:t>
            </a:r>
          </a:p>
          <a:p>
            <a:r>
              <a:rPr lang="cs-CZ" smtClean="0"/>
              <a:t>Vyhledávání hodnot provádíme na správném typu grafu</a:t>
            </a:r>
          </a:p>
          <a:p>
            <a:r>
              <a:rPr lang="cs-CZ" smtClean="0"/>
              <a:t>Exponenciální závislost roste zpočátku pozvolna, potom velmi prudce. Nezdá se nebezpečná (řetězová reakce, úroky, hry letadlo, množení bakterií)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marL="0" indent="0"/>
            <a:r>
              <a:rPr lang="cs-CZ" sz="1800" dirty="0" smtClean="0"/>
              <a:t>Veškeré materiály včetně obrázků jsou dílem </a:t>
            </a:r>
            <a:r>
              <a:rPr lang="cs-CZ" sz="1800" dirty="0" smtClean="0"/>
              <a:t>autora</a:t>
            </a:r>
          </a:p>
          <a:p>
            <a:pPr marL="0" indent="0"/>
            <a:r>
              <a:rPr lang="cs-CZ" sz="1800" dirty="0" smtClean="0"/>
              <a:t>Obrázky grafů vznikly jako </a:t>
            </a:r>
            <a:r>
              <a:rPr lang="cs-CZ" sz="1800" dirty="0" err="1" smtClean="0"/>
              <a:t>Print</a:t>
            </a:r>
            <a:r>
              <a:rPr lang="cs-CZ" sz="1800" dirty="0" smtClean="0"/>
              <a:t> </a:t>
            </a:r>
            <a:r>
              <a:rPr lang="cs-CZ" sz="1800" dirty="0" err="1" smtClean="0"/>
              <a:t>Screen</a:t>
            </a:r>
            <a:r>
              <a:rPr lang="cs-CZ" sz="1800" dirty="0" smtClean="0"/>
              <a:t> v programu MS Excel</a:t>
            </a:r>
          </a:p>
          <a:p>
            <a:pPr marL="0" indent="0"/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666</TotalTime>
  <Words>603</Words>
  <Application>Microsoft Office PowerPoint</Application>
  <PresentationFormat>Předvádění na obrazovce (4:3)</PresentationFormat>
  <Paragraphs>193</Paragraphs>
  <Slides>26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Motiv sady Office</vt:lpstr>
      <vt:lpstr>Rovnice</vt:lpstr>
      <vt:lpstr>Snímek 1</vt:lpstr>
      <vt:lpstr>Snímek 2</vt:lpstr>
      <vt:lpstr>Exponenciální funkce</vt:lpstr>
      <vt:lpstr>Úvodní příklad</vt:lpstr>
      <vt:lpstr>Snímek 5</vt:lpstr>
      <vt:lpstr>Jak je to doopravdy?</vt:lpstr>
      <vt:lpstr>Jak je to doopravdy?</vt:lpstr>
      <vt:lpstr>Jak je to doopravdy?</vt:lpstr>
      <vt:lpstr>Kde je problém ?</vt:lpstr>
      <vt:lpstr>Počet účastníků se rozrůstá</vt:lpstr>
      <vt:lpstr>Definice exponenciální funkce</vt:lpstr>
      <vt:lpstr>Tabulka exponenciální funkce</vt:lpstr>
      <vt:lpstr>Graf funkce </vt:lpstr>
      <vt:lpstr>Exponenciální křivka</vt:lpstr>
      <vt:lpstr>Tabulka exponenciální funkce</vt:lpstr>
      <vt:lpstr>Graf funkce </vt:lpstr>
      <vt:lpstr>Exponenciální křivka</vt:lpstr>
      <vt:lpstr>Vlastnosti funkce </vt:lpstr>
      <vt:lpstr>Vlastnosti funkce </vt:lpstr>
      <vt:lpstr>Vyhledávání hodnot na grafu</vt:lpstr>
      <vt:lpstr>Vyhledávání hodnot na grafu</vt:lpstr>
      <vt:lpstr>Vyhledávání hodnot na grafu</vt:lpstr>
      <vt:lpstr>Vyhledávání hodnot na grafu</vt:lpstr>
      <vt:lpstr>Vyhledávání hodnot na grafu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Exponenciální funkce</dc:title>
  <dc:creator>admin</dc:creator>
  <cp:lastModifiedBy>admin</cp:lastModifiedBy>
  <cp:revision>58</cp:revision>
  <dcterms:created xsi:type="dcterms:W3CDTF">2013-03-26T16:20:11Z</dcterms:created>
  <dcterms:modified xsi:type="dcterms:W3CDTF">2014-01-14T23:30:12Z</dcterms:modified>
</cp:coreProperties>
</file>