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7" r:id="rId2"/>
    <p:sldId id="268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588" autoAdjust="0"/>
    <p:restoredTop sz="93428" autoAdjust="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62FEB-E922-4AF2-BC69-67F03A44D3EE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ACB67-EECE-4C0B-AA08-1C9855DF31D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62FEB-E922-4AF2-BC69-67F03A44D3EE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ACB67-EECE-4C0B-AA08-1C9855DF31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62FEB-E922-4AF2-BC69-67F03A44D3EE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1CACB67-EECE-4C0B-AA08-1C9855DF31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62FEB-E922-4AF2-BC69-67F03A44D3EE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ACB67-EECE-4C0B-AA08-1C9855DF31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62FEB-E922-4AF2-BC69-67F03A44D3EE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ACB67-EECE-4C0B-AA08-1C9855DF31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62FEB-E922-4AF2-BC69-67F03A44D3EE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ACB67-EECE-4C0B-AA08-1C9855DF31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62FEB-E922-4AF2-BC69-67F03A44D3EE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ACB67-EECE-4C0B-AA08-1C9855DF31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62FEB-E922-4AF2-BC69-67F03A44D3EE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ACB67-EECE-4C0B-AA08-1C9855DF31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62FEB-E922-4AF2-BC69-67F03A44D3EE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ACB67-EECE-4C0B-AA08-1C9855DF31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62FEB-E922-4AF2-BC69-67F03A44D3EE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ACB67-EECE-4C0B-AA08-1C9855DF31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62FEB-E922-4AF2-BC69-67F03A44D3EE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ACB67-EECE-4C0B-AA08-1C9855DF31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E862FEB-E922-4AF2-BC69-67F03A44D3EE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1CACB67-EECE-4C0B-AA08-1C9855DF31D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pn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11" Type="http://schemas.openxmlformats.org/officeDocument/2006/relationships/image" Target="../media/image21.jpeg"/><Relationship Id="rId5" Type="http://schemas.openxmlformats.org/officeDocument/2006/relationships/image" Target="../media/image15.png"/><Relationship Id="rId10" Type="http://schemas.openxmlformats.org/officeDocument/2006/relationships/image" Target="../media/image20.jpe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jpeg"/><Relationship Id="rId7" Type="http://schemas.openxmlformats.org/officeDocument/2006/relationships/image" Target="../media/image27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10" Type="http://schemas.openxmlformats.org/officeDocument/2006/relationships/image" Target="../media/image30.png"/><Relationship Id="rId4" Type="http://schemas.openxmlformats.org/officeDocument/2006/relationships/image" Target="../media/image24.jpeg"/><Relationship Id="rId9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image" Target="../media/image32.jpeg"/><Relationship Id="rId7" Type="http://schemas.openxmlformats.org/officeDocument/2006/relationships/image" Target="../media/image36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10" Type="http://schemas.openxmlformats.org/officeDocument/2006/relationships/image" Target="../media/image39.jpeg"/><Relationship Id="rId4" Type="http://schemas.openxmlformats.org/officeDocument/2006/relationships/image" Target="../media/image33.jpeg"/><Relationship Id="rId9" Type="http://schemas.openxmlformats.org/officeDocument/2006/relationships/image" Target="../media/image3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4.pn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png"/><Relationship Id="rId4" Type="http://schemas.openxmlformats.org/officeDocument/2006/relationships/image" Target="../media/image42.png"/><Relationship Id="rId9" Type="http://schemas.openxmlformats.org/officeDocument/2006/relationships/image" Target="../media/image4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7588" y="908720"/>
            <a:ext cx="3018681" cy="106620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563888" y="2875002"/>
            <a:ext cx="41786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hangingPunct="0"/>
            <a:r>
              <a:rPr lang="cs-CZ" dirty="0"/>
              <a:t>VY</a:t>
            </a:r>
            <a:r>
              <a:rPr lang="cs-CZ" dirty="0" smtClean="0"/>
              <a:t>__III/2__INOVACE__144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87588" y="4019800"/>
            <a:ext cx="52549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Geometrické tvary</a:t>
            </a:r>
            <a:endParaRPr lang="cs-CZ" sz="4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4967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56303"/>
            <a:ext cx="3018681" cy="106620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4389439"/>
              </p:ext>
            </p:extLst>
          </p:nvPr>
        </p:nvGraphicFramePr>
        <p:xfrm>
          <a:off x="1403648" y="1398857"/>
          <a:ext cx="6353332" cy="5158584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{22838BEF-8BB2-4498-84A7-C5851F593DF1}</a:tableStyleId>
              </a:tblPr>
              <a:tblGrid>
                <a:gridCol w="3176666"/>
                <a:gridCol w="3176666"/>
              </a:tblGrid>
              <a:tr h="324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 DUM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Alena Kopřivová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162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(období) vzniku DUM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27.12. </a:t>
                      </a:r>
                      <a:r>
                        <a:rPr lang="cs-CZ" sz="900" dirty="0">
                          <a:effectLst/>
                        </a:rPr>
                        <a:t>2012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870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Ročník a typ školy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3. </a:t>
                      </a:r>
                      <a:r>
                        <a:rPr lang="cs-CZ" sz="900" dirty="0">
                          <a:effectLst/>
                        </a:rPr>
                        <a:t>ročník ZŠ speciální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6494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ŠVP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„Školou pro život“,   ze zákona č. 561/2004, vyhlášky č. 73/2005 a z RVP ZV žáků  v základní škole speciální.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870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Vzdělávací oblast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Matematika a její aplikace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870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Vzdělávací obor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Matematika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870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Vyučovací předmět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Počty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162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Téma (klíčová slova)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Rozpoznání geometrických tvarů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870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Očekávaný výstup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Pomocí učebního materiálu si žák osvojuje rozpoznávání geometrických tvarů -  kruh, trojúhelník, čtverec a obdélník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162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Prezentace </a:t>
                      </a:r>
                      <a:r>
                        <a:rPr lang="cs-CZ" sz="900" dirty="0" smtClean="0">
                          <a:effectLst/>
                        </a:rPr>
                        <a:t>Power</a:t>
                      </a:r>
                      <a:r>
                        <a:rPr lang="cs-CZ" sz="900" baseline="0" dirty="0" smtClean="0">
                          <a:effectLst/>
                        </a:rPr>
                        <a:t>Point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3247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(popis způsobu použití)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/>
                        <a:t>Žák sleduje prezentaci učitele předváděnou na interaktivní tabuli, poslouchá výklad, zapojuje se do diskuze, odpovídá na otázky související s prezentací. </a:t>
                      </a:r>
                      <a:endParaRPr lang="cs-CZ" sz="90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870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Velikost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5,90 MB </a:t>
                      </a:r>
                      <a:endParaRPr lang="cs-CZ" sz="9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130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Geometrické tvary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Kruh, čtverec, obdélník, trojúhelník</a:t>
            </a:r>
            <a:endParaRPr lang="cs-CZ" sz="28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971600" y="1027584"/>
            <a:ext cx="1130424" cy="10663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84697" y="163676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6732240" y="1025280"/>
            <a:ext cx="1296144" cy="136815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11960" y="1136543"/>
            <a:ext cx="1634480" cy="9574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002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animBg="1"/>
      <p:bldP spid="5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dirty="0" smtClean="0"/>
              <a:t>Hledáme, co je kulaté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607" y="1232684"/>
            <a:ext cx="1162050" cy="1219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4" descr="Oldtimer car, automobile, aut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7" y="3480154"/>
            <a:ext cx="2857500" cy="14097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8573" y="1452331"/>
            <a:ext cx="2015915" cy="3369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0" descr="Cloc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1907" y="4518150"/>
            <a:ext cx="1920454" cy="20799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4253" y="5022785"/>
            <a:ext cx="2356607" cy="17664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Orange daisies 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6029" y="1290700"/>
            <a:ext cx="1539503" cy="19737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noodle soup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241" y="1452331"/>
            <a:ext cx="1950131" cy="14625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ookies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666" y="4822218"/>
            <a:ext cx="2378363" cy="17758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ompact disk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850" y="2666778"/>
            <a:ext cx="1626751" cy="16267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025661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953" y="497974"/>
            <a:ext cx="2302602" cy="32803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9404" y="0"/>
            <a:ext cx="8229600" cy="1266652"/>
          </a:xfrm>
        </p:spPr>
        <p:txBody>
          <a:bodyPr/>
          <a:lstStyle/>
          <a:p>
            <a:r>
              <a:rPr lang="cs-CZ" dirty="0" smtClean="0"/>
              <a:t>Hledáme čtverce</a:t>
            </a:r>
            <a:endParaRPr lang="cs-CZ" dirty="0"/>
          </a:p>
        </p:txBody>
      </p:sp>
      <p:pic>
        <p:nvPicPr>
          <p:cNvPr id="2054" name="Picture 6" descr="CMY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421" y="3220854"/>
            <a:ext cx="2379278" cy="769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Right of wa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2576" y="4069397"/>
            <a:ext cx="1672979" cy="25094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972" y="980728"/>
            <a:ext cx="1066800" cy="1000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254" y="3937719"/>
            <a:ext cx="2310378" cy="28869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0" name="Picture 12" descr="texture 08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856" y="3220854"/>
            <a:ext cx="1846438" cy="13786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8102" y="4945080"/>
            <a:ext cx="1908249" cy="14303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a lonely chair on white background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8688" y="1068046"/>
            <a:ext cx="1453989" cy="19386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Squared window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714" y="4120650"/>
            <a:ext cx="1680692" cy="25210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rubik's cube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431781"/>
            <a:ext cx="1883635" cy="14127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781826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77920"/>
          </a:xfrm>
        </p:spPr>
        <p:txBody>
          <a:bodyPr/>
          <a:lstStyle/>
          <a:p>
            <a:r>
              <a:rPr lang="cs-CZ" dirty="0" smtClean="0"/>
              <a:t>Hledáme trojúhelníky</a:t>
            </a:r>
            <a:endParaRPr lang="cs-CZ" dirty="0"/>
          </a:p>
        </p:txBody>
      </p:sp>
      <p:pic>
        <p:nvPicPr>
          <p:cNvPr id="3074" name="Picture 2" descr="http://www.dopravni-znaceni-bsmorava.cz/files/foto_produktu/28_48_lar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8560" y="1590125"/>
            <a:ext cx="1788790" cy="17887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ummer hous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42" y="2865729"/>
            <a:ext cx="1596966" cy="21387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lice of Pizz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4941" y="1530050"/>
            <a:ext cx="1368152" cy="14764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Tent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350" y="2865729"/>
            <a:ext cx="2025224" cy="1512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ran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0710" y="3575772"/>
            <a:ext cx="1847850" cy="2857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08" y="1430059"/>
            <a:ext cx="1295400" cy="12668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981" y="4175272"/>
            <a:ext cx="1943975" cy="23040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3062" y="4311078"/>
            <a:ext cx="2497130" cy="23694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134467"/>
            <a:ext cx="2400723" cy="15624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32338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</p:spPr>
        <p:txBody>
          <a:bodyPr/>
          <a:lstStyle/>
          <a:p>
            <a:r>
              <a:rPr lang="cs-CZ" dirty="0" smtClean="0"/>
              <a:t>Hledáme obdélníky</a:t>
            </a:r>
            <a:endParaRPr lang="cs-CZ" dirty="0"/>
          </a:p>
        </p:txBody>
      </p:sp>
      <p:pic>
        <p:nvPicPr>
          <p:cNvPr id="4098" name="Picture 2" descr="Brick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115" y="2811431"/>
            <a:ext cx="2232248" cy="14658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Noteboo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3619" y="4365104"/>
            <a:ext cx="1812531" cy="20909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Bus Stop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472" y="4397758"/>
            <a:ext cx="2523320" cy="18840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228" y="1360190"/>
            <a:ext cx="1524000" cy="6286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60190"/>
            <a:ext cx="1954824" cy="12618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384504" y="2481786"/>
            <a:ext cx="2517860" cy="18872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Traffic lights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766" y="2276872"/>
            <a:ext cx="1520732" cy="14857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A truck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870924"/>
            <a:ext cx="2857500" cy="15851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monitor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8622" y="1140037"/>
            <a:ext cx="1656184" cy="14991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77460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Opakujeme – kolik je kruhů, čtverců, obdélníků a trojúhelníků</a:t>
            </a:r>
            <a:r>
              <a:rPr lang="cs-CZ" sz="4400" dirty="0" smtClean="0"/>
              <a:t>?</a:t>
            </a:r>
            <a:endParaRPr lang="cs-CZ" sz="4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16832"/>
            <a:ext cx="561975" cy="19240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3141912"/>
            <a:ext cx="3048000" cy="8477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436" y="5400800"/>
            <a:ext cx="1019175" cy="1123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843088"/>
            <a:ext cx="1143000" cy="11620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2153" y="5112032"/>
            <a:ext cx="1152525" cy="12001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1588" y="4293096"/>
            <a:ext cx="1019175" cy="12001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1652" y="4514975"/>
            <a:ext cx="2276475" cy="1447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4306" y="1843088"/>
            <a:ext cx="2124075" cy="10953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0386" y="3989637"/>
            <a:ext cx="1221482" cy="15767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177" y="2564904"/>
            <a:ext cx="1504950" cy="13906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506086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689"/>
            <a:ext cx="9143999" cy="6863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4968552" cy="105273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cs-CZ" sz="2800" dirty="0" smtClean="0">
                <a:solidFill>
                  <a:schemeClr val="bg1"/>
                </a:solidFill>
              </a:rPr>
              <a:t>Najdeme kruh, čtverec, trojúhelník a obdélník?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22487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7103" y="836712"/>
            <a:ext cx="828092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POUŽITÉ  ZDROJE OBRÁZKŮ</a:t>
            </a:r>
          </a:p>
          <a:p>
            <a:endParaRPr lang="cs-CZ" sz="800" dirty="0"/>
          </a:p>
          <a:p>
            <a:r>
              <a:rPr lang="cs-CZ" sz="1000" dirty="0" smtClean="0"/>
              <a:t>AUTOR </a:t>
            </a:r>
            <a:r>
              <a:rPr lang="cs-CZ" sz="1000" dirty="0"/>
              <a:t>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</a:t>
            </a:r>
            <a:r>
              <a:rPr lang="cs-CZ" sz="1000" dirty="0" smtClean="0"/>
              <a:t>na WWW: </a:t>
            </a:r>
            <a:r>
              <a:rPr lang="cs-CZ" sz="1000" dirty="0"/>
              <a:t>http://</a:t>
            </a:r>
            <a:r>
              <a:rPr lang="cs-CZ" sz="1000" dirty="0" smtClean="0"/>
              <a:t>www.sxc.hu/photo/1294400</a:t>
            </a:r>
          </a:p>
          <a:p>
            <a:r>
              <a:rPr lang="cs-CZ" sz="1000" dirty="0" smtClean="0"/>
              <a:t>AUTOR NEUVEDEN, Autor Neuveden. </a:t>
            </a:r>
            <a:r>
              <a:rPr lang="cs-CZ" sz="1000" i="1" dirty="0" err="1" smtClean="0"/>
              <a:t>stock.xchng</a:t>
            </a:r>
            <a:r>
              <a:rPr lang="cs-CZ" sz="1000" dirty="0" smtClean="0"/>
              <a:t> [online]. [cit. 1.12.2012]. Dostupný na WWW: http://www.sxc.hu/photo/1392732</a:t>
            </a:r>
          </a:p>
          <a:p>
            <a:r>
              <a:rPr lang="cs-CZ" sz="1000" dirty="0" smtClean="0"/>
              <a:t>AUTOR </a:t>
            </a:r>
            <a:r>
              <a:rPr lang="cs-CZ" sz="1000" dirty="0"/>
              <a:t>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na </a:t>
            </a:r>
            <a:r>
              <a:rPr lang="cs-CZ" sz="1000" dirty="0" smtClean="0"/>
              <a:t>WWW: http</a:t>
            </a:r>
            <a:r>
              <a:rPr lang="cs-CZ" sz="1000" dirty="0"/>
              <a:t>://</a:t>
            </a:r>
            <a:r>
              <a:rPr lang="cs-CZ" sz="1000" dirty="0" smtClean="0"/>
              <a:t>www.sxc.hu/photo/1184163</a:t>
            </a:r>
          </a:p>
          <a:p>
            <a:r>
              <a:rPr lang="cs-CZ" sz="1000" dirty="0"/>
              <a:t>AUTOR 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na </a:t>
            </a:r>
            <a:r>
              <a:rPr lang="cs-CZ" sz="1000" dirty="0" smtClean="0"/>
              <a:t>WWW: http</a:t>
            </a:r>
            <a:r>
              <a:rPr lang="cs-CZ" sz="1000" dirty="0"/>
              <a:t>://www.sxc.hu/photo/1223568</a:t>
            </a:r>
            <a:endParaRPr lang="cs-CZ" sz="1000" dirty="0" smtClean="0"/>
          </a:p>
          <a:p>
            <a:r>
              <a:rPr lang="cs-CZ" sz="1000" dirty="0"/>
              <a:t>AUTOR 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na </a:t>
            </a:r>
            <a:r>
              <a:rPr lang="cs-CZ" sz="1000" dirty="0" smtClean="0"/>
              <a:t>WWW: http</a:t>
            </a:r>
            <a:r>
              <a:rPr lang="cs-CZ" sz="1000" dirty="0"/>
              <a:t>://www.sxc.hu/photo/742339</a:t>
            </a:r>
            <a:endParaRPr lang="cs-CZ" sz="1000" dirty="0" smtClean="0"/>
          </a:p>
          <a:p>
            <a:r>
              <a:rPr lang="cs-CZ" sz="1000" dirty="0"/>
              <a:t>AUTOR 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na </a:t>
            </a:r>
            <a:r>
              <a:rPr lang="cs-CZ" sz="1000" dirty="0" smtClean="0"/>
              <a:t>WWW: http</a:t>
            </a:r>
            <a:r>
              <a:rPr lang="cs-CZ" sz="1000" dirty="0"/>
              <a:t>://www.sxc.hu/photo/673759</a:t>
            </a:r>
            <a:endParaRPr lang="cs-CZ" sz="1000" dirty="0" smtClean="0"/>
          </a:p>
          <a:p>
            <a:r>
              <a:rPr lang="cs-CZ" sz="1000" dirty="0"/>
              <a:t>AUTOR 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na </a:t>
            </a:r>
            <a:r>
              <a:rPr lang="cs-CZ" sz="1000" dirty="0" smtClean="0"/>
              <a:t>WWW: http</a:t>
            </a:r>
            <a:r>
              <a:rPr lang="cs-CZ" sz="1000" dirty="0"/>
              <a:t>://www.sxc.hu/photo/1379514</a:t>
            </a:r>
            <a:endParaRPr lang="cs-CZ" sz="1000" dirty="0" smtClean="0"/>
          </a:p>
          <a:p>
            <a:r>
              <a:rPr lang="cs-CZ" sz="1000" dirty="0" smtClean="0"/>
              <a:t>AUTOR </a:t>
            </a:r>
            <a:r>
              <a:rPr lang="cs-CZ" sz="1000" dirty="0"/>
              <a:t>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na </a:t>
            </a:r>
            <a:r>
              <a:rPr lang="cs-CZ" sz="1000" dirty="0" smtClean="0"/>
              <a:t>WWW: http</a:t>
            </a:r>
            <a:r>
              <a:rPr lang="cs-CZ" sz="1000" dirty="0"/>
              <a:t>://www.sxc.hu/photo/1253782</a:t>
            </a:r>
            <a:endParaRPr lang="cs-CZ" sz="1000" dirty="0" smtClean="0"/>
          </a:p>
          <a:p>
            <a:r>
              <a:rPr lang="cs-CZ" sz="1000" dirty="0"/>
              <a:t>AUTOR 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na </a:t>
            </a:r>
            <a:r>
              <a:rPr lang="cs-CZ" sz="1000" dirty="0" smtClean="0"/>
              <a:t>WWW: http</a:t>
            </a:r>
            <a:r>
              <a:rPr lang="cs-CZ" sz="1000" dirty="0"/>
              <a:t>://www.sxc.hu/photo/1146565</a:t>
            </a:r>
            <a:endParaRPr lang="cs-CZ" sz="1000" dirty="0" smtClean="0"/>
          </a:p>
          <a:p>
            <a:r>
              <a:rPr lang="cs-CZ" sz="1000" dirty="0"/>
              <a:t>AUTOR 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na </a:t>
            </a:r>
            <a:r>
              <a:rPr lang="cs-CZ" sz="1000" dirty="0" smtClean="0"/>
              <a:t>WWW: http</a:t>
            </a:r>
            <a:r>
              <a:rPr lang="cs-CZ" sz="1000" dirty="0"/>
              <a:t>://www.sxc.hu/photo/1016820</a:t>
            </a:r>
            <a:endParaRPr lang="cs-CZ" sz="1000" dirty="0" smtClean="0"/>
          </a:p>
          <a:p>
            <a:r>
              <a:rPr lang="cs-CZ" sz="1000" dirty="0"/>
              <a:t>AUTOR 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na </a:t>
            </a:r>
            <a:r>
              <a:rPr lang="cs-CZ" sz="1000" dirty="0" smtClean="0"/>
              <a:t>WWW: </a:t>
            </a:r>
            <a:r>
              <a:rPr lang="cs-CZ" sz="1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</a:t>
            </a:r>
            <a:r>
              <a:rPr lang="cs-CZ" sz="1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://www.sxc.hu/photo/1093362</a:t>
            </a:r>
            <a:br>
              <a:rPr lang="cs-CZ" sz="1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000" dirty="0"/>
              <a:t>AUTOR 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na </a:t>
            </a:r>
            <a:r>
              <a:rPr lang="cs-CZ" sz="1000" dirty="0" smtClean="0"/>
              <a:t>WWW: http</a:t>
            </a:r>
            <a:r>
              <a:rPr lang="cs-CZ" sz="1000" dirty="0"/>
              <a:t>://www.sxc.hu/photo/335017</a:t>
            </a:r>
            <a:endParaRPr lang="cs-CZ" sz="1000" dirty="0" smtClean="0"/>
          </a:p>
          <a:p>
            <a:r>
              <a:rPr lang="cs-CZ" sz="1000" dirty="0"/>
              <a:t>AUTOR 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na </a:t>
            </a:r>
            <a:r>
              <a:rPr lang="cs-CZ" sz="1000" dirty="0" smtClean="0"/>
              <a:t>WWW: http</a:t>
            </a:r>
            <a:r>
              <a:rPr lang="cs-CZ" sz="1000" dirty="0"/>
              <a:t>://www.sxc.hu/photo/871659</a:t>
            </a:r>
            <a:endParaRPr lang="cs-CZ" sz="1000" dirty="0" smtClean="0"/>
          </a:p>
          <a:p>
            <a:r>
              <a:rPr lang="cs-CZ" sz="1000" dirty="0"/>
              <a:t>AUTOR 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na </a:t>
            </a:r>
            <a:r>
              <a:rPr lang="cs-CZ" sz="1000" dirty="0" smtClean="0"/>
              <a:t>WWW: http</a:t>
            </a:r>
            <a:r>
              <a:rPr lang="cs-CZ" sz="1000" dirty="0"/>
              <a:t>://www.sxc.hu/photo/1145043</a:t>
            </a:r>
            <a:endParaRPr lang="cs-CZ" sz="1000" dirty="0" smtClean="0"/>
          </a:p>
          <a:p>
            <a:r>
              <a:rPr lang="cs-CZ" sz="1000" dirty="0"/>
              <a:t>AUTOR 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na </a:t>
            </a:r>
            <a:r>
              <a:rPr lang="cs-CZ" sz="1000" dirty="0" smtClean="0"/>
              <a:t>WWW: http</a:t>
            </a:r>
            <a:r>
              <a:rPr lang="cs-CZ" sz="1000" dirty="0"/>
              <a:t>://www.sxc.hu/photo/1067182</a:t>
            </a:r>
            <a:endParaRPr lang="cs-CZ" sz="1000" dirty="0" smtClean="0"/>
          </a:p>
          <a:p>
            <a:r>
              <a:rPr lang="cs-CZ" sz="1000" dirty="0"/>
              <a:t>AUTOR 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na </a:t>
            </a:r>
            <a:r>
              <a:rPr lang="cs-CZ" sz="1000" dirty="0" smtClean="0"/>
              <a:t>WWW: http</a:t>
            </a:r>
            <a:r>
              <a:rPr lang="cs-CZ" sz="1000" dirty="0"/>
              <a:t>://www.sxc.hu/photo/1153113</a:t>
            </a:r>
            <a:endParaRPr lang="cs-CZ" sz="1000" dirty="0" smtClean="0"/>
          </a:p>
          <a:p>
            <a:r>
              <a:rPr lang="cs-CZ" sz="1000" dirty="0"/>
              <a:t>AUTOR 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na WWW: http://</a:t>
            </a:r>
            <a:r>
              <a:rPr lang="cs-CZ" sz="1000" dirty="0" smtClean="0"/>
              <a:t>www.sxc.hu/photo/1383343</a:t>
            </a:r>
          </a:p>
          <a:p>
            <a:r>
              <a:rPr lang="cs-CZ" sz="1000" dirty="0"/>
              <a:t>AUTOR 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na WWW: http://www.sxc.hu/photo/1329363</a:t>
            </a:r>
            <a:endParaRPr lang="cs-CZ" sz="1000" dirty="0" smtClean="0"/>
          </a:p>
          <a:p>
            <a:r>
              <a:rPr lang="cs-CZ" sz="1000" dirty="0"/>
              <a:t>AUTOR 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na WWW: http://www.sxc.hu/photo/976884</a:t>
            </a:r>
            <a:endParaRPr lang="cs-CZ" sz="1000" dirty="0" smtClean="0"/>
          </a:p>
          <a:p>
            <a:r>
              <a:rPr lang="cs-CZ" sz="1000" dirty="0"/>
              <a:t>AUTOR 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na WWW: http:// </a:t>
            </a:r>
            <a:r>
              <a:rPr lang="cs-CZ" sz="1000" dirty="0" smtClean="0"/>
              <a:t>www.sxc.hu/photo/1193055</a:t>
            </a:r>
            <a:r>
              <a:rPr lang="cs-CZ" sz="1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000" dirty="0"/>
              <a:t>AUTOR 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na WWW: http:// </a:t>
            </a:r>
            <a:r>
              <a:rPr lang="cs-CZ" sz="1000" dirty="0" smtClean="0"/>
              <a:t>www.sxc.hu/photo/1326722</a:t>
            </a:r>
          </a:p>
          <a:p>
            <a:r>
              <a:rPr lang="cs-CZ" sz="1000" dirty="0"/>
              <a:t>AUTOR NEUVEDEN, Autor Neuveden. </a:t>
            </a:r>
            <a:r>
              <a:rPr lang="cs-CZ" sz="1000" i="1" dirty="0" err="1"/>
              <a:t>stock.xchng</a:t>
            </a:r>
            <a:r>
              <a:rPr lang="cs-CZ" sz="1000" dirty="0"/>
              <a:t> [online]. [cit. 1.12.2012]. Dostupný na WWW: http:// </a:t>
            </a:r>
            <a:r>
              <a:rPr lang="cs-CZ" sz="1000" dirty="0" smtClean="0"/>
              <a:t>www.sxc.hu/photo/1380924</a:t>
            </a:r>
          </a:p>
          <a:p>
            <a:endParaRPr lang="cs-CZ" sz="1000" dirty="0"/>
          </a:p>
          <a:p>
            <a:r>
              <a:rPr lang="cs-CZ" sz="1000" dirty="0" smtClean="0"/>
              <a:t>Další použité obrázky jsou výhradním vlastnictvím autorky DUM Aleny Kopřivové</a:t>
            </a:r>
          </a:p>
          <a:p>
            <a:endParaRPr lang="cs-CZ" sz="1000" dirty="0"/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1184798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488</TotalTime>
  <Words>125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Prezentace aplikace PowerPoint</vt:lpstr>
      <vt:lpstr>Prezentace aplikace PowerPoint</vt:lpstr>
      <vt:lpstr>Geometrické tvary</vt:lpstr>
      <vt:lpstr>Hledáme, co je kulaté</vt:lpstr>
      <vt:lpstr>Hledáme čtverce</vt:lpstr>
      <vt:lpstr>Hledáme trojúhelníky</vt:lpstr>
      <vt:lpstr>Hledáme obdélníky</vt:lpstr>
      <vt:lpstr>Opakujeme – kolik je kruhů, čtverců, obdélníků a trojúhelníků?</vt:lpstr>
      <vt:lpstr>Najdeme kruh, čtverec, trojúhelník a obdélník?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Geometrické tvary</dc:title>
  <dc:creator>AK</dc:creator>
  <cp:lastModifiedBy>Učitel v PC učebně</cp:lastModifiedBy>
  <cp:revision>57</cp:revision>
  <dcterms:created xsi:type="dcterms:W3CDTF">2012-10-27T15:39:22Z</dcterms:created>
  <dcterms:modified xsi:type="dcterms:W3CDTF">2013-01-03T12:31:07Z</dcterms:modified>
</cp:coreProperties>
</file>