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3" autoAdjust="0"/>
    <p:restoredTop sz="94660"/>
  </p:normalViewPr>
  <p:slideViewPr>
    <p:cSldViewPr>
      <p:cViewPr>
        <p:scale>
          <a:sx n="76" d="100"/>
          <a:sy n="76" d="100"/>
        </p:scale>
        <p:origin x="-1200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3807950-6F2B-414A-8D00-52AF88670EB8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BFE9CAA-BE88-4401-9DFD-C3BFA3A3A7BD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7950-6F2B-414A-8D00-52AF88670EB8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E9CAA-BE88-4401-9DFD-C3BFA3A3A7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7950-6F2B-414A-8D00-52AF88670EB8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E9CAA-BE88-4401-9DFD-C3BFA3A3A7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7950-6F2B-414A-8D00-52AF88670EB8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E9CAA-BE88-4401-9DFD-C3BFA3A3A7B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7950-6F2B-414A-8D00-52AF88670EB8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E9CAA-BE88-4401-9DFD-C3BFA3A3A7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7950-6F2B-414A-8D00-52AF88670EB8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E9CAA-BE88-4401-9DFD-C3BFA3A3A7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7950-6F2B-414A-8D00-52AF88670EB8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E9CAA-BE88-4401-9DFD-C3BFA3A3A7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7950-6F2B-414A-8D00-52AF88670EB8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E9CAA-BE88-4401-9DFD-C3BFA3A3A7BD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7950-6F2B-414A-8D00-52AF88670EB8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E9CAA-BE88-4401-9DFD-C3BFA3A3A7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7950-6F2B-414A-8D00-52AF88670EB8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E9CAA-BE88-4401-9DFD-C3BFA3A3A7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7950-6F2B-414A-8D00-52AF88670EB8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E9CAA-BE88-4401-9DFD-C3BFA3A3A7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3807950-6F2B-414A-8D00-52AF88670EB8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BFE9CAA-BE88-4401-9DFD-C3BFA3A3A7B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0" y="764704"/>
            <a:ext cx="7024744" cy="5137640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NÁZEV </a:t>
            </a:r>
            <a:r>
              <a:rPr lang="cs-CZ" sz="2700" dirty="0"/>
              <a:t>ŠKOLY:</a:t>
            </a:r>
            <a:br>
              <a:rPr lang="cs-CZ" sz="2700" dirty="0"/>
            </a:br>
            <a:r>
              <a:rPr lang="cs-CZ" sz="2700" dirty="0"/>
              <a:t>SPECIÁLNÍ ZÁKLADNÍ ŠKOLA A MATEŘSKÁ ŠKOLA </a:t>
            </a:r>
            <a:r>
              <a:rPr lang="cs-CZ" sz="2700" dirty="0" smtClean="0"/>
              <a:t>VARNSDORF</a:t>
            </a:r>
            <a:br>
              <a:rPr lang="cs-CZ" sz="2700" dirty="0" smtClean="0"/>
            </a:b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/>
              <a:t>AUTOR: </a:t>
            </a:r>
            <a:r>
              <a:rPr lang="cs-CZ" sz="2700" dirty="0" smtClean="0"/>
              <a:t>Marcela Kanisová, 2011-10-31</a:t>
            </a:r>
            <a:br>
              <a:rPr lang="cs-CZ" sz="2700" dirty="0" smtClean="0"/>
            </a:br>
            <a:r>
              <a:rPr lang="cs-CZ" sz="2700" dirty="0" smtClean="0"/>
              <a:t>NÁZEV</a:t>
            </a:r>
            <a:r>
              <a:rPr lang="cs-CZ" sz="2700" dirty="0"/>
              <a:t>: </a:t>
            </a:r>
            <a:r>
              <a:rPr lang="cs-CZ" sz="2700" b="1" dirty="0" smtClean="0"/>
              <a:t>VY_32_INOVACE_13_Časová orientace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/>
              <a:t>TÉMA: </a:t>
            </a:r>
            <a:r>
              <a:rPr lang="cs-CZ" sz="2700" dirty="0" smtClean="0"/>
              <a:t>Fáze roku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/>
              <a:t>ČÍSLO PROJEKTU: CZ.1.07/1.4.00/21.0640</a:t>
            </a:r>
            <a:br>
              <a:rPr lang="cs-CZ" sz="2700" dirty="0"/>
            </a:br>
            <a:r>
              <a:rPr lang="cs-CZ" sz="2700" dirty="0"/>
              <a:t> </a:t>
            </a:r>
            <a:br>
              <a:rPr lang="cs-CZ" sz="2700" dirty="0"/>
            </a:br>
            <a:r>
              <a:rPr lang="cs-CZ" sz="2700" dirty="0"/>
              <a:t>Anotace: Materiál je určen pro </a:t>
            </a:r>
            <a:r>
              <a:rPr lang="cs-CZ" sz="2700" dirty="0" smtClean="0"/>
              <a:t>4, třídu, </a:t>
            </a:r>
            <a:r>
              <a:rPr lang="cs-CZ" sz="2700" dirty="0"/>
              <a:t>slouží k procvičení probrané </a:t>
            </a:r>
            <a:r>
              <a:rPr lang="cs-CZ" sz="2700" dirty="0" smtClean="0"/>
              <a:t>látky a upevnění časových představ a pojmů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/>
              <a:t/>
            </a:r>
            <a:br>
              <a:rPr lang="cs-CZ" sz="2700" dirty="0"/>
            </a:b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79590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6541" y="908720"/>
            <a:ext cx="7024744" cy="936104"/>
          </a:xfrm>
        </p:spPr>
        <p:txBody>
          <a:bodyPr>
            <a:normAutofit/>
          </a:bodyPr>
          <a:lstStyle/>
          <a:p>
            <a:r>
              <a:rPr lang="cs-CZ" sz="4000" b="1" u="sng" dirty="0" smtClean="0"/>
              <a:t>Rok, měsíc, týden, den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96186" y="2132856"/>
            <a:ext cx="7033701" cy="3843789"/>
          </a:xfrm>
        </p:spPr>
        <p:txBody>
          <a:bodyPr>
            <a:normAutofit fontScale="92500" lnSpcReduction="20000"/>
          </a:bodyPr>
          <a:lstStyle/>
          <a:p>
            <a:endParaRPr lang="cs-CZ" b="1" dirty="0" smtClean="0"/>
          </a:p>
          <a:p>
            <a:r>
              <a:rPr lang="cs-CZ" b="1" dirty="0" smtClean="0"/>
              <a:t>Rok - 12 měsíců – 52 týdnů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- 4 roční období</a:t>
            </a:r>
          </a:p>
          <a:p>
            <a:endParaRPr lang="cs-CZ" b="1" dirty="0" smtClean="0"/>
          </a:p>
          <a:p>
            <a:r>
              <a:rPr lang="cs-CZ" b="1" dirty="0" smtClean="0"/>
              <a:t>Měsíc – 4 týdny – 28- 31 dnů</a:t>
            </a:r>
          </a:p>
          <a:p>
            <a:endParaRPr lang="cs-CZ" b="1" dirty="0" smtClean="0"/>
          </a:p>
          <a:p>
            <a:r>
              <a:rPr lang="cs-CZ" b="1" dirty="0" smtClean="0"/>
              <a:t>Týden – 7 dní </a:t>
            </a:r>
          </a:p>
          <a:p>
            <a:endParaRPr lang="cs-CZ" b="1" dirty="0" smtClean="0"/>
          </a:p>
          <a:p>
            <a:r>
              <a:rPr lang="cs-CZ" b="1" dirty="0" smtClean="0"/>
              <a:t>Den – 24 hodin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1027" name="Picture 3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 flipV="1">
            <a:off x="5748026" y="3521280"/>
            <a:ext cx="2113259" cy="2247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1031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1080120"/>
          </a:xfrm>
        </p:spPr>
        <p:txBody>
          <a:bodyPr/>
          <a:lstStyle/>
          <a:p>
            <a:r>
              <a:rPr lang="cs-CZ" b="1" u="sng" dirty="0" smtClean="0"/>
              <a:t>Roční období - měsíce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508977"/>
          </a:xfrm>
        </p:spPr>
        <p:txBody>
          <a:bodyPr/>
          <a:lstStyle/>
          <a:p>
            <a:r>
              <a:rPr lang="cs-CZ" b="1" dirty="0" smtClean="0"/>
              <a:t>Jaro – březen, duben, květen</a:t>
            </a:r>
          </a:p>
          <a:p>
            <a:endParaRPr lang="cs-CZ" dirty="0"/>
          </a:p>
          <a:p>
            <a:r>
              <a:rPr lang="cs-CZ" b="1" dirty="0" smtClean="0"/>
              <a:t>Léto – červen, červenec, srpen</a:t>
            </a:r>
          </a:p>
          <a:p>
            <a:endParaRPr lang="cs-CZ" dirty="0"/>
          </a:p>
          <a:p>
            <a:r>
              <a:rPr lang="cs-CZ" b="1" dirty="0" smtClean="0"/>
              <a:t>Podzim – září, říjen, listopad</a:t>
            </a:r>
          </a:p>
          <a:p>
            <a:endParaRPr lang="cs-CZ" dirty="0" smtClean="0"/>
          </a:p>
          <a:p>
            <a:r>
              <a:rPr lang="cs-CZ" b="1" dirty="0" smtClean="0"/>
              <a:t>Zima – prosinec, leden, únor</a:t>
            </a:r>
            <a:endParaRPr lang="cs-CZ" b="1" dirty="0"/>
          </a:p>
        </p:txBody>
      </p:sp>
      <p:pic>
        <p:nvPicPr>
          <p:cNvPr id="2050" name="Picture 2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518" y="4843691"/>
            <a:ext cx="695567" cy="69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882" y="3716650"/>
            <a:ext cx="1090131" cy="95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518" y="2996952"/>
            <a:ext cx="988738" cy="93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9" y="2186491"/>
            <a:ext cx="726686" cy="666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4759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744" cy="1080120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 smtClean="0"/>
              <a:t>Týden, dny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536504"/>
          </a:xfrm>
        </p:spPr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Pracovní </a:t>
            </a:r>
            <a:r>
              <a:rPr lang="cs-CZ" b="1" dirty="0" smtClean="0"/>
              <a:t>dny:</a:t>
            </a:r>
            <a:endParaRPr lang="cs-CZ" b="1" dirty="0" smtClean="0"/>
          </a:p>
          <a:p>
            <a:pPr marL="6858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-  pondělí, úterý, středa, čtvrtek, pátek</a:t>
            </a:r>
          </a:p>
          <a:p>
            <a:pPr marL="68580" indent="0">
              <a:buNone/>
            </a:pPr>
            <a:endParaRPr lang="cs-CZ" b="1" dirty="0" smtClean="0"/>
          </a:p>
          <a:p>
            <a:r>
              <a:rPr lang="cs-CZ" b="1" dirty="0" smtClean="0"/>
              <a:t>Volné </a:t>
            </a:r>
            <a:r>
              <a:rPr lang="cs-CZ" b="1" dirty="0" smtClean="0"/>
              <a:t>dny:</a:t>
            </a:r>
            <a:endParaRPr lang="cs-CZ" b="1" dirty="0" smtClean="0"/>
          </a:p>
          <a:p>
            <a:pPr marL="6858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- sobota, neděle</a:t>
            </a:r>
          </a:p>
          <a:p>
            <a:endParaRPr lang="cs-CZ" b="1" dirty="0"/>
          </a:p>
          <a:p>
            <a:r>
              <a:rPr lang="cs-CZ" b="1" dirty="0" smtClean="0"/>
              <a:t>Orientace v čase podle kalendáře</a:t>
            </a:r>
          </a:p>
          <a:p>
            <a:endParaRPr lang="cs-CZ" b="1" dirty="0"/>
          </a:p>
          <a:p>
            <a:pPr marL="6858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- rozdělený na týdny </a:t>
            </a:r>
            <a:r>
              <a:rPr lang="cs-CZ" b="1" dirty="0" smtClean="0"/>
              <a:t>a </a:t>
            </a:r>
            <a:r>
              <a:rPr lang="cs-CZ" b="1" dirty="0" smtClean="0"/>
              <a:t>dny</a:t>
            </a:r>
          </a:p>
          <a:p>
            <a:endParaRPr lang="cs-CZ" b="1" dirty="0"/>
          </a:p>
          <a:p>
            <a:endParaRPr lang="cs-CZ" b="1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7999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548680"/>
            <a:ext cx="7024744" cy="1008112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 smtClean="0"/>
              <a:t>Den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92796"/>
            <a:ext cx="7128907" cy="4392488"/>
          </a:xfrm>
        </p:spPr>
        <p:txBody>
          <a:bodyPr/>
          <a:lstStyle/>
          <a:p>
            <a:pPr marL="68580" indent="0">
              <a:buNone/>
            </a:pPr>
            <a:endParaRPr lang="cs-CZ" b="1" u="sng" dirty="0"/>
          </a:p>
          <a:p>
            <a:r>
              <a:rPr lang="cs-CZ" b="1" dirty="0" smtClean="0"/>
              <a:t>Ráno</a:t>
            </a:r>
          </a:p>
          <a:p>
            <a:pPr marL="6858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- snídaně, hygiena, škola, práce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Poledne</a:t>
            </a:r>
          </a:p>
          <a:p>
            <a:pPr marL="6858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- oběd, odpočinek, zábava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Večer</a:t>
            </a:r>
          </a:p>
          <a:p>
            <a:pPr marL="6858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- večeře, pohádka, spánek</a:t>
            </a:r>
            <a:endParaRPr lang="cs-CZ" b="1" dirty="0"/>
          </a:p>
          <a:p>
            <a:endParaRPr lang="cs-CZ" i="1" dirty="0"/>
          </a:p>
        </p:txBody>
      </p:sp>
      <p:pic>
        <p:nvPicPr>
          <p:cNvPr id="3074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556792"/>
            <a:ext cx="1195761" cy="1145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Program Files\Microsoft Office\MEDIA\CAGCAT10\j029215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9633" y="2996952"/>
            <a:ext cx="153828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Program Files\Microsoft Office\MEDIA\CAGCAT10\j021672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59617"/>
            <a:ext cx="1580358" cy="1569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2527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08720"/>
            <a:ext cx="7416824" cy="1152128"/>
          </a:xfrm>
        </p:spPr>
        <p:txBody>
          <a:bodyPr>
            <a:normAutofit/>
          </a:bodyPr>
          <a:lstStyle/>
          <a:p>
            <a:r>
              <a:rPr lang="cs-CZ" b="1" dirty="0" smtClean="0"/>
              <a:t>Zopakuj si, co už znáš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12776"/>
            <a:ext cx="6849325" cy="4896544"/>
          </a:xfrm>
        </p:spPr>
        <p:txBody>
          <a:bodyPr>
            <a:normAutofit lnSpcReduction="10000"/>
          </a:bodyPr>
          <a:lstStyle/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Vyjmenuj letní měsíce.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červenec,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srpen, září</a:t>
            </a:r>
          </a:p>
          <a:p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b="1" dirty="0" smtClean="0"/>
              <a:t>Jaké roční období je v měsících prosinec, </a:t>
            </a:r>
            <a:r>
              <a:rPr lang="cs-CZ" b="1" dirty="0" smtClean="0"/>
              <a:t>leden, </a:t>
            </a:r>
            <a:r>
              <a:rPr lang="cs-CZ" b="1" dirty="0" smtClean="0"/>
              <a:t>září?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Zima</a:t>
            </a:r>
            <a:endParaRPr lang="cs-CZ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6732239" y="908720"/>
            <a:ext cx="1008113" cy="1008112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321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71600" y="692696"/>
            <a:ext cx="7416824" cy="5616029"/>
          </a:xfrm>
        </p:spPr>
        <p:txBody>
          <a:bodyPr>
            <a:normAutofit/>
          </a:bodyPr>
          <a:lstStyle/>
          <a:p>
            <a:r>
              <a:rPr lang="cs-CZ" b="1" dirty="0" smtClean="0"/>
              <a:t>Uveď volné dny v týdnu.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Sobota, neděle</a:t>
            </a:r>
          </a:p>
          <a:p>
            <a:endParaRPr lang="cs-CZ" dirty="0" smtClean="0"/>
          </a:p>
          <a:p>
            <a:r>
              <a:rPr lang="cs-CZ" b="1" dirty="0" smtClean="0"/>
              <a:t>Kolik měsíců má kalendářní rok?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12</a:t>
            </a:r>
          </a:p>
          <a:p>
            <a:endParaRPr lang="cs-CZ" dirty="0"/>
          </a:p>
          <a:p>
            <a:r>
              <a:rPr lang="cs-CZ" b="1" dirty="0" smtClean="0"/>
              <a:t>Který den následuje po středě?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čtvrtek</a:t>
            </a:r>
            <a:endParaRPr lang="cs-CZ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312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/>
          <a:lstStyle/>
          <a:p>
            <a:pPr marL="6858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Snímek č.2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cit. 2011-10-31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]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Obrázek budíku byl použit z galerie Office.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Snímek č.3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cit. 2011-10-31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]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Obrázek králíka byl použit z galerie Office.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Snímek č.3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2011-10-31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]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růže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byl použit z galerie Office.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Snímek č.3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2011-10-31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]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listu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byl použit z galerie Office.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Snímek č.3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2011-10-31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]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vločky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byl použit z galerie Office.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Snímek č.5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cit. 2011-10-31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]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Obrázek učitel použit z galerie Office.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Snímek č.5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cit. 2011-10-31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]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Obrázek loďky byl použit z galerie Office.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Snímek č.5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2011-10-31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]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matky s dcerou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byl použit z galerie Office.</a:t>
            </a:r>
          </a:p>
          <a:p>
            <a:r>
              <a:rPr lang="cs-CZ" sz="1400" smtClean="0">
                <a:latin typeface="Arial" pitchFamily="34" charset="0"/>
                <a:cs typeface="Arial" pitchFamily="34" charset="0"/>
              </a:rPr>
              <a:t>Snímek č.6 </a:t>
            </a:r>
            <a:r>
              <a:rPr lang="en-US" sz="140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2011-10-31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]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smajlíka byl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použit z galerie Office.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49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164</TotalTime>
  <Words>326</Words>
  <Application>Microsoft Office PowerPoint</Application>
  <PresentationFormat>Předvádění na obrazovce (4:3)</PresentationFormat>
  <Paragraphs>77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NÁZEV ŠKOLY: SPECIÁLNÍ ZÁKLADNÍ ŠKOLA A MATEŘSKÁ ŠKOLA VARNSDORF  AUTOR: Marcela Kanisová, 2011-10-31 NÁZEV: VY_32_INOVACE_13_Časová orientace TÉMA: Fáze roku ČÍSLO PROJEKTU: CZ.1.07/1.4.00/21.0640   Anotace: Materiál je určen pro 4, třídu, slouží k procvičení probrané látky a upevnění časových představ a pojmů  </vt:lpstr>
      <vt:lpstr>Rok, měsíc, týden, den</vt:lpstr>
      <vt:lpstr>Roční období - měsíce</vt:lpstr>
      <vt:lpstr>Týden, dny</vt:lpstr>
      <vt:lpstr>Den</vt:lpstr>
      <vt:lpstr>Zopakuj si, co už znáš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Macek</dc:creator>
  <cp:lastModifiedBy>Martin Králík</cp:lastModifiedBy>
  <cp:revision>16</cp:revision>
  <dcterms:created xsi:type="dcterms:W3CDTF">2011-10-31T15:18:30Z</dcterms:created>
  <dcterms:modified xsi:type="dcterms:W3CDTF">2012-03-24T16:55:04Z</dcterms:modified>
</cp:coreProperties>
</file>