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28297096"/>
              </p:ext>
            </p:extLst>
          </p:nvPr>
        </p:nvGraphicFramePr>
        <p:xfrm>
          <a:off x="2123728" y="2204865"/>
          <a:ext cx="4867939" cy="16930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7939"/>
              </a:tblGrid>
              <a:tr h="291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  Základní škola J. E. Purkyně a Základní </a:t>
                      </a:r>
                      <a:r>
                        <a:rPr lang="cs-CZ" sz="1600" dirty="0" smtClean="0">
                          <a:effectLst/>
                        </a:rPr>
                        <a:t>   umělecká </a:t>
                      </a:r>
                      <a:r>
                        <a:rPr lang="cs-CZ" sz="1600" dirty="0">
                          <a:effectLst/>
                        </a:rPr>
                        <a:t>škola Libochovice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Autor: Mgr. Jitka Hajná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3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 </a:t>
                      </a:r>
                      <a:r>
                        <a:rPr lang="cs-CZ" sz="1600" dirty="0" smtClean="0">
                          <a:effectLst/>
                        </a:rPr>
                        <a:t>VY_32_INOVACE_15_Čj_Slovotvorba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Téma: Slovotvorba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 CZ.1.07/1.4.00/21.2803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509120"/>
            <a:ext cx="5407660" cy="11621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2934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124744"/>
            <a:ext cx="8229600" cy="452596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</a:t>
            </a:r>
            <a:r>
              <a:rPr lang="cs-CZ" dirty="0"/>
              <a:t>	Žák si procvičí pojmy a znalosti z probrané látky – </a:t>
            </a:r>
            <a:r>
              <a:rPr lang="cs-CZ" dirty="0" smtClean="0"/>
              <a:t>		slovotvorba, stavba slova                                               </a:t>
            </a:r>
            <a:endParaRPr lang="cs-CZ" dirty="0"/>
          </a:p>
          <a:p>
            <a:r>
              <a:rPr lang="cs-CZ" dirty="0" smtClean="0"/>
              <a:t>Autor:</a:t>
            </a:r>
            <a:r>
              <a:rPr lang="cs-CZ" dirty="0"/>
              <a:t>	Mgr. Jitka Hajná</a:t>
            </a:r>
          </a:p>
          <a:p>
            <a:r>
              <a:rPr lang="cs-CZ" dirty="0" smtClean="0"/>
              <a:t>Jazyk:</a:t>
            </a:r>
            <a:r>
              <a:rPr lang="cs-CZ" dirty="0"/>
              <a:t>	Český jazyk</a:t>
            </a:r>
          </a:p>
          <a:p>
            <a:r>
              <a:rPr lang="cs-CZ" dirty="0"/>
              <a:t>Očekávaný </a:t>
            </a:r>
            <a:r>
              <a:rPr lang="cs-CZ" dirty="0" smtClean="0"/>
              <a:t>výstup:</a:t>
            </a:r>
            <a:r>
              <a:rPr lang="cs-CZ" dirty="0"/>
              <a:t>	Opakování učiva, ověření znalosti učiva</a:t>
            </a:r>
          </a:p>
          <a:p>
            <a:r>
              <a:rPr lang="cs-CZ" dirty="0"/>
              <a:t>Speciální vzdělávací </a:t>
            </a:r>
            <a:r>
              <a:rPr lang="cs-CZ" dirty="0" smtClean="0"/>
              <a:t>potřeby:</a:t>
            </a:r>
            <a:r>
              <a:rPr lang="cs-CZ" dirty="0"/>
              <a:t>	- žádné -</a:t>
            </a:r>
          </a:p>
          <a:p>
            <a:r>
              <a:rPr lang="cs-CZ" dirty="0"/>
              <a:t>Zpětná </a:t>
            </a:r>
            <a:r>
              <a:rPr lang="cs-CZ" dirty="0" smtClean="0"/>
              <a:t>vazba:</a:t>
            </a:r>
            <a:r>
              <a:rPr lang="cs-CZ" dirty="0"/>
              <a:t>	Seznámení s řešením, vlastní ohodnocení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</a:t>
            </a:r>
            <a:r>
              <a:rPr lang="cs-CZ" dirty="0"/>
              <a:t>	</a:t>
            </a:r>
            <a:r>
              <a:rPr lang="cs-CZ" dirty="0" smtClean="0"/>
              <a:t>Prezentace </a:t>
            </a:r>
          </a:p>
          <a:p>
            <a:r>
              <a:rPr lang="cs-CZ" dirty="0" smtClean="0"/>
              <a:t>Druh interaktivity:</a:t>
            </a:r>
            <a:r>
              <a:rPr lang="cs-CZ" dirty="0"/>
              <a:t>	Aktivita</a:t>
            </a:r>
          </a:p>
          <a:p>
            <a:r>
              <a:rPr lang="cs-CZ" dirty="0"/>
              <a:t>Cílová </a:t>
            </a:r>
            <a:r>
              <a:rPr lang="cs-CZ" dirty="0" smtClean="0"/>
              <a:t>skupina:</a:t>
            </a:r>
            <a:r>
              <a:rPr lang="cs-CZ" dirty="0"/>
              <a:t>	žák</a:t>
            </a:r>
          </a:p>
          <a:p>
            <a:r>
              <a:rPr lang="cs-CZ" dirty="0"/>
              <a:t>Stupeň a typ </a:t>
            </a:r>
            <a:r>
              <a:rPr lang="cs-CZ" dirty="0" smtClean="0"/>
              <a:t>vzdělávání:</a:t>
            </a:r>
            <a:r>
              <a:rPr lang="cs-CZ" dirty="0"/>
              <a:t>	základní vzdělávání – druhý stupeň</a:t>
            </a:r>
          </a:p>
          <a:p>
            <a:r>
              <a:rPr lang="cs-CZ" dirty="0"/>
              <a:t>Typická věková </a:t>
            </a:r>
            <a:r>
              <a:rPr lang="cs-CZ" dirty="0" smtClean="0"/>
              <a:t>skupina:</a:t>
            </a:r>
            <a:r>
              <a:rPr lang="cs-CZ" dirty="0"/>
              <a:t>	</a:t>
            </a:r>
            <a:r>
              <a:rPr lang="cs-CZ" dirty="0" smtClean="0"/>
              <a:t>12 </a:t>
            </a:r>
            <a:r>
              <a:rPr lang="cs-CZ" dirty="0"/>
              <a:t>- 15 let</a:t>
            </a:r>
          </a:p>
          <a:p>
            <a:r>
              <a:rPr lang="cs-CZ" dirty="0" smtClean="0"/>
              <a:t>Materiál vyhovuje výuce</a:t>
            </a: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24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2132856"/>
            <a:ext cx="7772400" cy="1470025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Prověrka ze stavby slov a slovotvorná 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36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Vypiš kořeny z těchto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slabost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nános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propálit</a:t>
            </a:r>
            <a:endParaRPr lang="cs-CZ" dirty="0"/>
          </a:p>
        </p:txBody>
      </p:sp>
      <p:pic>
        <p:nvPicPr>
          <p:cNvPr id="1026" name="Picture 2" descr="C:\Users\Škola\AppData\Local\Microsoft\Windows\Temporary Internet Files\Content.IE5\ST7E5YSD\MC90035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69160"/>
            <a:ext cx="1134701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37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Vyznačte stavbu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sz="6600" dirty="0" err="1" smtClean="0"/>
              <a:t>nejnezdravější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5074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Uveďte slovo základové a označte slovotvorný základ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letecký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rybník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hláskovat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Pražan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sklárna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oplotit</a:t>
            </a:r>
            <a:endParaRPr lang="cs-CZ" dirty="0"/>
          </a:p>
        </p:txBody>
      </p:sp>
      <p:pic>
        <p:nvPicPr>
          <p:cNvPr id="2050" name="Picture 2" descr="C:\Users\Škola\AppData\Local\Microsoft\Windows\Temporary Internet Files\Content.IE5\ST7E5YSD\MC900391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819" y="2144141"/>
            <a:ext cx="913486" cy="65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Q2617UQ5\MC900406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05064"/>
            <a:ext cx="193675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61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Uveďte názvy osob utvořené ze sloves,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cestovat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jezdit</a:t>
            </a:r>
          </a:p>
          <a:p>
            <a:pPr marL="0" indent="0">
              <a:buNone/>
            </a:pPr>
            <a:r>
              <a:rPr lang="cs-CZ" dirty="0" smtClean="0"/>
              <a:t> tlumočit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zpívat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malovat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hloupý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lakomý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mladý</a:t>
            </a:r>
          </a:p>
          <a:p>
            <a:pPr marL="0" indent="0">
              <a:buNone/>
            </a:pPr>
            <a:r>
              <a:rPr lang="cs-CZ" dirty="0" smtClean="0"/>
              <a:t> silný</a:t>
            </a:r>
          </a:p>
          <a:p>
            <a:pPr marL="0" indent="0">
              <a:buNone/>
            </a:pPr>
            <a:r>
              <a:rPr lang="cs-CZ" dirty="0" smtClean="0"/>
              <a:t> bohatý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39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1. slabost – </a:t>
            </a:r>
            <a:r>
              <a:rPr lang="cs-CZ" dirty="0" err="1" smtClean="0"/>
              <a:t>slab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nános – nos</a:t>
            </a:r>
          </a:p>
          <a:p>
            <a:pPr marL="0" indent="0">
              <a:buNone/>
            </a:pPr>
            <a:r>
              <a:rPr lang="cs-CZ" dirty="0" smtClean="0"/>
              <a:t> propálit – pal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2.nej-ne-zdrav-ějš-í</a:t>
            </a:r>
          </a:p>
          <a:p>
            <a:pPr marL="0" indent="0">
              <a:buNone/>
            </a:pPr>
            <a:r>
              <a:rPr lang="cs-CZ" dirty="0" smtClean="0"/>
              <a:t> 3. letecký – letec –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rybník – ryba – ryb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hláskovat – hláska – </a:t>
            </a:r>
            <a:r>
              <a:rPr lang="cs-CZ" dirty="0" err="1" smtClean="0"/>
              <a:t>hlás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Pražan – Praha – praž(h)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sklárna – sklo – </a:t>
            </a:r>
            <a:r>
              <a:rPr lang="cs-CZ" dirty="0" err="1" smtClean="0"/>
              <a:t>skl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oplotit – plot - plot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4. cestovatel, jezdec, tlumočník, zpěvák, malíř, hlupák, lakomec, mladík, silák, boháč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9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340768"/>
            <a:ext cx="8229600" cy="4525963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prstClr val="black"/>
                </a:solidFill>
              </a:rPr>
              <a:t>Zpracovala </a:t>
            </a:r>
            <a:r>
              <a:rPr lang="cs-CZ" dirty="0">
                <a:solidFill>
                  <a:prstClr val="black"/>
                </a:solidFill>
              </a:rPr>
              <a:t>Mgr. Jitka Hajná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Ilustrace 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60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189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Prověrka ze stavby slov a slovotvorná cvičení</vt:lpstr>
      <vt:lpstr>Vypiš kořeny z těchto slov</vt:lpstr>
      <vt:lpstr>Vyznačte stavbu slova</vt:lpstr>
      <vt:lpstr>Uveďte slovo základové a označte slovotvorný základ</vt:lpstr>
      <vt:lpstr>Uveďte názvy osob utvořené ze sloves, přídavných jmen</vt:lpstr>
      <vt:lpstr>Řešení: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Prověrka ze stavby slov a slovotvorná cvičení</dc:title>
  <dc:creator>Škola</dc:creator>
  <cp:lastModifiedBy>Škola</cp:lastModifiedBy>
  <cp:revision>17</cp:revision>
  <dcterms:created xsi:type="dcterms:W3CDTF">2012-11-22T08:12:39Z</dcterms:created>
  <dcterms:modified xsi:type="dcterms:W3CDTF">2014-01-14T15:18:26Z</dcterms:modified>
</cp:coreProperties>
</file>