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6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14.1.2014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333310"/>
              </p:ext>
            </p:extLst>
          </p:nvPr>
        </p:nvGraphicFramePr>
        <p:xfrm>
          <a:off x="1191154" y="1484784"/>
          <a:ext cx="6552728" cy="181166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552728"/>
              </a:tblGrid>
              <a:tr h="3168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Název školy:  Základní škola J. E. Purkyně a Základní umělecká škola Libochovice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168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Autor: Mgr. Jitka Hajná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168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Název: </a:t>
                      </a:r>
                      <a:r>
                        <a:rPr lang="cs-CZ" sz="1600" dirty="0" smtClean="0">
                          <a:effectLst/>
                        </a:rPr>
                        <a:t>VY_32_INOVACE_16_Čj_Charakteristika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168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Téma: </a:t>
                      </a:r>
                      <a:r>
                        <a:rPr lang="cs-CZ" sz="1600" dirty="0" smtClean="0">
                          <a:effectLst/>
                        </a:rPr>
                        <a:t>Charakteristika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168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Číslo projektu: CZ.1.07/1.4.00/21.2803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6" name="Obrázek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365104"/>
            <a:ext cx="5407660" cy="104838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6512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67544" y="1340768"/>
            <a:ext cx="8229600" cy="4525963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70000" lnSpcReduction="20000"/>
          </a:bodyPr>
          <a:lstStyle/>
          <a:p>
            <a:r>
              <a:rPr lang="cs-CZ" dirty="0" smtClean="0"/>
              <a:t>Anotace:</a:t>
            </a:r>
            <a:r>
              <a:rPr lang="cs-CZ" dirty="0"/>
              <a:t>	Žák </a:t>
            </a:r>
            <a:r>
              <a:rPr lang="cs-CZ" dirty="0" smtClean="0"/>
              <a:t>se seznámí se slohovým útvarem, osvojí si nové 		pojmy </a:t>
            </a:r>
            <a:r>
              <a:rPr lang="cs-CZ" dirty="0"/>
              <a:t>– </a:t>
            </a:r>
            <a:r>
              <a:rPr lang="cs-CZ" dirty="0" smtClean="0"/>
              <a:t>charakteristika                                               </a:t>
            </a:r>
            <a:endParaRPr lang="cs-CZ" dirty="0"/>
          </a:p>
          <a:p>
            <a:r>
              <a:rPr lang="cs-CZ" dirty="0" smtClean="0"/>
              <a:t>Autor:</a:t>
            </a:r>
            <a:r>
              <a:rPr lang="cs-CZ" dirty="0"/>
              <a:t>	Mgr. Jitka Hajná</a:t>
            </a:r>
          </a:p>
          <a:p>
            <a:r>
              <a:rPr lang="cs-CZ" dirty="0" smtClean="0"/>
              <a:t>Jazyk:</a:t>
            </a:r>
            <a:r>
              <a:rPr lang="cs-CZ" dirty="0"/>
              <a:t>	Český jazyk</a:t>
            </a:r>
          </a:p>
          <a:p>
            <a:r>
              <a:rPr lang="cs-CZ" dirty="0"/>
              <a:t>Očekávaný </a:t>
            </a:r>
            <a:r>
              <a:rPr lang="cs-CZ" dirty="0" smtClean="0"/>
              <a:t>výstup:</a:t>
            </a:r>
            <a:r>
              <a:rPr lang="cs-CZ" dirty="0"/>
              <a:t>	</a:t>
            </a:r>
            <a:r>
              <a:rPr lang="cs-CZ" dirty="0" smtClean="0"/>
              <a:t>Uvědomuje si hlavní znaky charakteristiky, 			ověření </a:t>
            </a:r>
            <a:r>
              <a:rPr lang="cs-CZ" dirty="0"/>
              <a:t>znalosti učiva</a:t>
            </a:r>
          </a:p>
          <a:p>
            <a:r>
              <a:rPr lang="cs-CZ" dirty="0"/>
              <a:t>Speciální vzdělávací </a:t>
            </a:r>
            <a:r>
              <a:rPr lang="cs-CZ" dirty="0" smtClean="0"/>
              <a:t>potřeby:</a:t>
            </a:r>
            <a:r>
              <a:rPr lang="cs-CZ" dirty="0"/>
              <a:t>	- žádné -</a:t>
            </a:r>
          </a:p>
          <a:p>
            <a:r>
              <a:rPr lang="cs-CZ" dirty="0" smtClean="0"/>
              <a:t>Druh </a:t>
            </a:r>
            <a:r>
              <a:rPr lang="cs-CZ" dirty="0"/>
              <a:t>učebního </a:t>
            </a:r>
            <a:r>
              <a:rPr lang="cs-CZ" dirty="0" smtClean="0"/>
              <a:t>materiálu:</a:t>
            </a:r>
            <a:r>
              <a:rPr lang="cs-CZ" dirty="0"/>
              <a:t>	</a:t>
            </a:r>
            <a:r>
              <a:rPr lang="cs-CZ" dirty="0" smtClean="0"/>
              <a:t>Prezentace</a:t>
            </a:r>
          </a:p>
          <a:p>
            <a:r>
              <a:rPr lang="cs-CZ" dirty="0" smtClean="0"/>
              <a:t>Druh interaktivity:</a:t>
            </a:r>
            <a:r>
              <a:rPr lang="cs-CZ" dirty="0"/>
              <a:t>	Aktivita</a:t>
            </a:r>
          </a:p>
          <a:p>
            <a:r>
              <a:rPr lang="cs-CZ" dirty="0"/>
              <a:t>Cílová </a:t>
            </a:r>
            <a:r>
              <a:rPr lang="cs-CZ" dirty="0" smtClean="0"/>
              <a:t>skupina: </a:t>
            </a:r>
            <a:r>
              <a:rPr lang="cs-CZ" dirty="0"/>
              <a:t>	</a:t>
            </a:r>
            <a:r>
              <a:rPr lang="cs-CZ" dirty="0" smtClean="0"/>
              <a:t>-žák</a:t>
            </a:r>
            <a:endParaRPr lang="cs-CZ" dirty="0"/>
          </a:p>
          <a:p>
            <a:r>
              <a:rPr lang="cs-CZ" dirty="0"/>
              <a:t>Stupeň a typ </a:t>
            </a:r>
            <a:r>
              <a:rPr lang="cs-CZ" dirty="0" smtClean="0"/>
              <a:t>vzdělávání:</a:t>
            </a:r>
            <a:r>
              <a:rPr lang="cs-CZ" dirty="0"/>
              <a:t>	</a:t>
            </a:r>
            <a:r>
              <a:rPr lang="cs-CZ" dirty="0" smtClean="0"/>
              <a:t>-základní </a:t>
            </a:r>
            <a:r>
              <a:rPr lang="cs-CZ" dirty="0"/>
              <a:t>vzdělávání – druhý stupeň</a:t>
            </a:r>
          </a:p>
          <a:p>
            <a:r>
              <a:rPr lang="cs-CZ" dirty="0"/>
              <a:t>Typická věková </a:t>
            </a:r>
            <a:r>
              <a:rPr lang="cs-CZ" dirty="0" smtClean="0"/>
              <a:t>skupina:</a:t>
            </a:r>
            <a:r>
              <a:rPr lang="cs-CZ" dirty="0"/>
              <a:t>	13 - 15 let</a:t>
            </a:r>
          </a:p>
          <a:p>
            <a:r>
              <a:rPr lang="cs-CZ" dirty="0" smtClean="0"/>
              <a:t>Materiál vyhovuje výuce</a:t>
            </a:r>
            <a:r>
              <a:rPr lang="cs-CZ" dirty="0"/>
              <a:t>	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994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539552" y="2132856"/>
            <a:ext cx="7772400" cy="1470025"/>
          </a:xfrm>
          <a:solidFill>
            <a:srgbClr val="FF0000"/>
          </a:solidFill>
          <a:ln w="76200"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Charakteristika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20182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Charakteristika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slohový útvar, který zachycuje povahu člověka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vlastnosti, zájmy, schopnosti, vztah k lidem, vztah k práci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součástí může být i popis osoby – vnější charakteristika</a:t>
            </a:r>
            <a:endParaRPr lang="cs-CZ" dirty="0"/>
          </a:p>
        </p:txBody>
      </p:sp>
      <p:pic>
        <p:nvPicPr>
          <p:cNvPr id="1026" name="Picture 2" descr="C:\Users\Škola\AppData\Local\Microsoft\Windows\Temporary Internet Files\Content.IE5\ST7E5YSD\MC900440658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066651"/>
            <a:ext cx="2641270" cy="274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196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</a:t>
            </a:r>
            <a:r>
              <a:rPr lang="cs-CZ" b="1" u="sng" dirty="0" smtClean="0"/>
              <a:t>Charakteristika přímá </a:t>
            </a:r>
            <a:r>
              <a:rPr lang="cs-CZ" dirty="0" smtClean="0"/>
              <a:t>– vlastnosti pojmenujeme přímo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Honza je ze všeho vystrašený.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b="1" u="sng" dirty="0" smtClean="0"/>
              <a:t>Charakteristika nepřímá </a:t>
            </a:r>
            <a:r>
              <a:rPr lang="cs-CZ" dirty="0" smtClean="0"/>
              <a:t>– příklady chování, jednání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Myslí jen na sebe.</a:t>
            </a:r>
            <a:endParaRPr lang="cs-CZ" dirty="0"/>
          </a:p>
        </p:txBody>
      </p:sp>
      <p:pic>
        <p:nvPicPr>
          <p:cNvPr id="1027" name="Picture 3" descr="C:\Users\Škola\AppData\Local\Microsoft\Windows\Temporary Internet Files\Content.IE5\ST7E5YSD\MC90044065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348880"/>
            <a:ext cx="1828800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5542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Příklady vlastností: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b="1" dirty="0" smtClean="0"/>
              <a:t>- vztah k lidem </a:t>
            </a:r>
            <a:r>
              <a:rPr lang="cs-CZ" dirty="0" smtClean="0"/>
              <a:t>– přátelský, oblíbený, bezohledný, protivný, čestný, nesmělý, pokrytecký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b="1" dirty="0" smtClean="0"/>
              <a:t>- vztah k práci </a:t>
            </a:r>
            <a:r>
              <a:rPr lang="cs-CZ" dirty="0" smtClean="0"/>
              <a:t>– pracovitý, snaživý, šikovný, líný, lajdácký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b="1" dirty="0" smtClean="0"/>
              <a:t>- zájmy a schopnosti </a:t>
            </a:r>
            <a:r>
              <a:rPr lang="cs-CZ" dirty="0" smtClean="0"/>
              <a:t>– o co se zajímá ( sport, hudba ), prospěch ve škole, výsledky v práci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b="1" dirty="0" smtClean="0"/>
              <a:t>- další vlastnosti </a:t>
            </a:r>
            <a:r>
              <a:rPr lang="cs-CZ" dirty="0" smtClean="0"/>
              <a:t>– statečný, bojácný, výřečný, chytrý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49537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 smtClean="0"/>
              <a:t>V charakteristice používáme přirovnání: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pyšný jako………….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pilný jako…………...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líný jako……………..</a:t>
            </a:r>
          </a:p>
          <a:p>
            <a:pPr marL="0" indent="0">
              <a:buNone/>
            </a:pPr>
            <a:r>
              <a:rPr lang="cs-CZ" dirty="0" smtClean="0"/>
              <a:t> - hravý jako…………..</a:t>
            </a:r>
            <a:endParaRPr lang="cs-CZ" dirty="0"/>
          </a:p>
        </p:txBody>
      </p:sp>
      <p:pic>
        <p:nvPicPr>
          <p:cNvPr id="3074" name="Picture 2" descr="C:\Users\Škola\AppData\Local\Microsoft\Windows\Temporary Internet Files\Content.IE5\1QEUEAD3\MC90025210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2060848"/>
            <a:ext cx="1467846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Škola\AppData\Local\Microsoft\Windows\Temporary Internet Files\Content.IE5\ST7E5YSD\MC900440668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8618" y="4494185"/>
            <a:ext cx="2019500" cy="2019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Škola\AppData\Local\Microsoft\Windows\Temporary Internet Files\Content.IE5\CT1YY02Y\MC90043194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653136"/>
            <a:ext cx="1860550" cy="186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5" descr="C:\Users\Škola\AppData\Local\Microsoft\Windows\Temporary Internet Files\Content.IE5\ST7E5YSD\MC90029990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276872"/>
            <a:ext cx="1829714" cy="1849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6763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Když o někom řekneme, že má hroší kůži, je jako slon v porcelánu, co tím myslíme?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- nic se ho nedotkne, </a:t>
            </a:r>
            <a:r>
              <a:rPr lang="cs-CZ" smtClean="0"/>
              <a:t>je necitlivý…… 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je neohrabaný………………………………..</a:t>
            </a:r>
            <a:endParaRPr lang="cs-CZ" dirty="0"/>
          </a:p>
        </p:txBody>
      </p:sp>
      <p:pic>
        <p:nvPicPr>
          <p:cNvPr id="4107" name="Picture 11" descr="C:\Users\Škola\AppData\Local\Microsoft\Windows\Temporary Internet Files\Content.IE5\Q2617UQ5\MC90032648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611" y="4517799"/>
            <a:ext cx="1578254" cy="1833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Škola\AppData\Local\Microsoft\Windows\Temporary Internet Files\Content.IE5\ST7E5YSD\MC90003041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611" y="2348880"/>
            <a:ext cx="2191817" cy="1475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4767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endParaRPr lang="cs-CZ" dirty="0" smtClean="0">
              <a:solidFill>
                <a:prstClr val="black"/>
              </a:solidFill>
            </a:endParaRPr>
          </a:p>
          <a:p>
            <a:endParaRPr lang="cs-CZ" dirty="0">
              <a:solidFill>
                <a:prstClr val="black"/>
              </a:solidFill>
            </a:endParaRPr>
          </a:p>
          <a:p>
            <a:endParaRPr lang="cs-CZ" dirty="0" smtClean="0">
              <a:solidFill>
                <a:prstClr val="black"/>
              </a:solidFill>
            </a:endParaRPr>
          </a:p>
          <a:p>
            <a:endParaRPr lang="cs-CZ" dirty="0">
              <a:solidFill>
                <a:prstClr val="black"/>
              </a:solidFill>
            </a:endParaRPr>
          </a:p>
          <a:p>
            <a:endParaRPr lang="cs-CZ" dirty="0" smtClean="0">
              <a:solidFill>
                <a:prstClr val="black"/>
              </a:solidFill>
            </a:endParaRPr>
          </a:p>
          <a:p>
            <a:pPr marL="0" indent="0" algn="ctr">
              <a:buNone/>
            </a:pPr>
            <a:r>
              <a:rPr lang="cs-CZ" dirty="0" smtClean="0">
                <a:solidFill>
                  <a:prstClr val="black"/>
                </a:solidFill>
              </a:rPr>
              <a:t>Zpracovala </a:t>
            </a:r>
            <a:r>
              <a:rPr lang="cs-CZ" dirty="0">
                <a:solidFill>
                  <a:prstClr val="black"/>
                </a:solidFill>
              </a:rPr>
              <a:t>Mgr. Jitka Hajná</a:t>
            </a:r>
            <a:br>
              <a:rPr lang="cs-CZ" dirty="0">
                <a:solidFill>
                  <a:prstClr val="black"/>
                </a:solidFill>
              </a:rPr>
            </a:br>
            <a:r>
              <a:rPr lang="cs-CZ" dirty="0">
                <a:solidFill>
                  <a:prstClr val="black"/>
                </a:solidFill>
              </a:rPr>
              <a:t>v programu PowerPoint</a:t>
            </a:r>
            <a:br>
              <a:rPr lang="cs-CZ" dirty="0">
                <a:solidFill>
                  <a:prstClr val="black"/>
                </a:solidFill>
              </a:rPr>
            </a:br>
            <a:r>
              <a:rPr lang="cs-CZ" dirty="0">
                <a:solidFill>
                  <a:prstClr val="black"/>
                </a:solidFill>
              </a:rPr>
              <a:t>Ilustrace www.office.microsoft.com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23617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238</Words>
  <Application>Microsoft Office PowerPoint</Application>
  <PresentationFormat>Předvádění na obrazovce (4:3)</PresentationFormat>
  <Paragraphs>58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Prezentace aplikace PowerPoint</vt:lpstr>
      <vt:lpstr>Prezentace aplikace PowerPoint</vt:lpstr>
      <vt:lpstr>Charakteristika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Škola</dc:creator>
  <cp:lastModifiedBy>Škola</cp:lastModifiedBy>
  <cp:revision>15</cp:revision>
  <dcterms:created xsi:type="dcterms:W3CDTF">2014-01-11T15:40:47Z</dcterms:created>
  <dcterms:modified xsi:type="dcterms:W3CDTF">2014-01-14T15:19:10Z</dcterms:modified>
</cp:coreProperties>
</file>