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7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103978"/>
              </p:ext>
            </p:extLst>
          </p:nvPr>
        </p:nvGraphicFramePr>
        <p:xfrm>
          <a:off x="1619672" y="2204864"/>
          <a:ext cx="5849620" cy="16824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  Základní škola J. E. Purkyně a Základní umělecká škola </a:t>
                      </a:r>
                      <a:r>
                        <a:rPr lang="cs-CZ" sz="1600" dirty="0" smtClean="0">
                          <a:effectLst/>
                        </a:rPr>
                        <a:t>    Libochovice  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Autor: Mgr. Jitka Hajná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 </a:t>
                      </a:r>
                      <a:r>
                        <a:rPr lang="cs-CZ" sz="1600" dirty="0" smtClean="0">
                          <a:effectLst/>
                        </a:rPr>
                        <a:t>VY_32_INOVACE_20_Čj_Číslovky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Téma: </a:t>
                      </a:r>
                      <a:r>
                        <a:rPr lang="cs-CZ" sz="1600" dirty="0" smtClean="0">
                          <a:effectLst/>
                        </a:rPr>
                        <a:t>Číslovky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projektu: CZ.1.07/1.4.00/21.2803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21088"/>
            <a:ext cx="5407660" cy="10483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3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340768"/>
            <a:ext cx="8229600" cy="4525963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Anotace:</a:t>
            </a:r>
            <a:r>
              <a:rPr lang="cs-CZ" dirty="0"/>
              <a:t>	Žák si procvičí pojmy a znalosti z probrané látky – </a:t>
            </a:r>
            <a:r>
              <a:rPr lang="cs-CZ" dirty="0" smtClean="0"/>
              <a:t>  		druhy číslovek, pravopis                                               </a:t>
            </a:r>
            <a:endParaRPr lang="cs-CZ" dirty="0"/>
          </a:p>
          <a:p>
            <a:r>
              <a:rPr lang="cs-CZ" dirty="0" smtClean="0"/>
              <a:t>Autor:</a:t>
            </a:r>
            <a:r>
              <a:rPr lang="cs-CZ" dirty="0"/>
              <a:t>	Mgr. Jitka Hajná</a:t>
            </a:r>
          </a:p>
          <a:p>
            <a:r>
              <a:rPr lang="cs-CZ" dirty="0" smtClean="0"/>
              <a:t>Jazyk:</a:t>
            </a:r>
            <a:r>
              <a:rPr lang="cs-CZ" dirty="0"/>
              <a:t>	Český jazyk</a:t>
            </a:r>
          </a:p>
          <a:p>
            <a:r>
              <a:rPr lang="cs-CZ" dirty="0"/>
              <a:t>Očekávaný </a:t>
            </a:r>
            <a:r>
              <a:rPr lang="cs-CZ" dirty="0" smtClean="0"/>
              <a:t>výstup:</a:t>
            </a:r>
            <a:r>
              <a:rPr lang="cs-CZ" dirty="0"/>
              <a:t>	</a:t>
            </a:r>
            <a:r>
              <a:rPr lang="cs-CZ" dirty="0" smtClean="0"/>
              <a:t>Určuje druhy číslovek, </a:t>
            </a:r>
            <a:r>
              <a:rPr lang="cs-CZ" dirty="0"/>
              <a:t>ověření znalosti učiva</a:t>
            </a:r>
          </a:p>
          <a:p>
            <a:r>
              <a:rPr lang="cs-CZ" dirty="0"/>
              <a:t>Speciální vzdělávací </a:t>
            </a:r>
            <a:r>
              <a:rPr lang="cs-CZ" dirty="0" smtClean="0"/>
              <a:t>potřeby:</a:t>
            </a:r>
            <a:r>
              <a:rPr lang="cs-CZ" dirty="0"/>
              <a:t>	- žádné -</a:t>
            </a:r>
          </a:p>
          <a:p>
            <a:r>
              <a:rPr lang="cs-CZ" dirty="0" smtClean="0"/>
              <a:t>Druh </a:t>
            </a:r>
            <a:r>
              <a:rPr lang="cs-CZ" dirty="0"/>
              <a:t>učebního </a:t>
            </a:r>
            <a:r>
              <a:rPr lang="cs-CZ" dirty="0" smtClean="0"/>
              <a:t>materiálu:</a:t>
            </a:r>
            <a:r>
              <a:rPr lang="cs-CZ" dirty="0"/>
              <a:t>	</a:t>
            </a:r>
            <a:r>
              <a:rPr lang="cs-CZ" dirty="0" smtClean="0"/>
              <a:t>Prezentace</a:t>
            </a:r>
            <a:endParaRPr lang="cs-CZ" dirty="0"/>
          </a:p>
          <a:p>
            <a:r>
              <a:rPr lang="cs-CZ" dirty="0"/>
              <a:t>Druh </a:t>
            </a:r>
            <a:r>
              <a:rPr lang="cs-CZ" dirty="0" smtClean="0"/>
              <a:t>interaktivity:</a:t>
            </a:r>
            <a:r>
              <a:rPr lang="cs-CZ" dirty="0"/>
              <a:t>	Aktivita</a:t>
            </a:r>
          </a:p>
          <a:p>
            <a:r>
              <a:rPr lang="cs-CZ" dirty="0"/>
              <a:t>Cílová </a:t>
            </a:r>
            <a:r>
              <a:rPr lang="cs-CZ" dirty="0" smtClean="0"/>
              <a:t>skupina:</a:t>
            </a:r>
            <a:r>
              <a:rPr lang="cs-CZ" dirty="0"/>
              <a:t>	žák</a:t>
            </a:r>
          </a:p>
          <a:p>
            <a:r>
              <a:rPr lang="cs-CZ" dirty="0"/>
              <a:t>Stupeň a typ </a:t>
            </a:r>
            <a:r>
              <a:rPr lang="cs-CZ" dirty="0" smtClean="0"/>
              <a:t>vzdělávání:</a:t>
            </a:r>
            <a:r>
              <a:rPr lang="cs-CZ" dirty="0"/>
              <a:t>	základní vzdělávání – druhý stupeň</a:t>
            </a:r>
          </a:p>
          <a:p>
            <a:r>
              <a:rPr lang="cs-CZ" dirty="0"/>
              <a:t>Typická věková </a:t>
            </a:r>
            <a:r>
              <a:rPr lang="cs-CZ" dirty="0" smtClean="0"/>
              <a:t>skupina:</a:t>
            </a:r>
            <a:r>
              <a:rPr lang="cs-CZ" dirty="0"/>
              <a:t>	</a:t>
            </a:r>
            <a:r>
              <a:rPr lang="cs-CZ" dirty="0" smtClean="0"/>
              <a:t>12 </a:t>
            </a:r>
            <a:r>
              <a:rPr lang="cs-CZ" dirty="0"/>
              <a:t>- 15 let</a:t>
            </a:r>
          </a:p>
          <a:p>
            <a:r>
              <a:rPr lang="cs-CZ" dirty="0" smtClean="0"/>
              <a:t>Materiál vyhovuje výuce</a:t>
            </a:r>
            <a:r>
              <a:rPr lang="cs-CZ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68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Druhy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kolik – př. dva, osm, sto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řadové</a:t>
            </a:r>
            <a:r>
              <a:rPr lang="cs-CZ" dirty="0" smtClean="0"/>
              <a:t> – kolikátý – př. druhý, osmý, stý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druhové</a:t>
            </a:r>
            <a:r>
              <a:rPr lang="cs-CZ" dirty="0" smtClean="0"/>
              <a:t> – kolikery, kolikerý – př. dvoje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násobné</a:t>
            </a:r>
            <a:r>
              <a:rPr lang="cs-CZ" dirty="0" smtClean="0"/>
              <a:t> – kolikrát, kolikanásobný - dvakrát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- dále rozlišujeme číslovky určité a neurčité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určité</a:t>
            </a:r>
            <a:r>
              <a:rPr lang="cs-CZ" dirty="0" smtClean="0"/>
              <a:t> – pět, dvanáct, trojí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neurčité</a:t>
            </a:r>
            <a:r>
              <a:rPr lang="cs-CZ" dirty="0" smtClean="0"/>
              <a:t> – málo, mnoho, pár </a:t>
            </a:r>
            <a:endParaRPr lang="cs-CZ" dirty="0"/>
          </a:p>
        </p:txBody>
      </p:sp>
      <p:pic>
        <p:nvPicPr>
          <p:cNvPr id="1026" name="Picture 2" descr="C:\Users\Škola\AppData\Local\Microsoft\Windows\Temporary Internet Files\Content.IE5\CT1YY02Y\MM90017829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Q2617UQ5\MC9002372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373216"/>
            <a:ext cx="2018593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ST7E5YSD\MC9000555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982" y="332656"/>
            <a:ext cx="2118006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1QEUEAD3\MM90017830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2737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34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/>
              <a:t> </a:t>
            </a:r>
            <a:r>
              <a:rPr lang="cs-CZ" b="1" u="sng" dirty="0" smtClean="0"/>
              <a:t>  </a:t>
            </a:r>
            <a:r>
              <a:rPr lang="cs-CZ" b="1" u="sng" dirty="0" smtClean="0"/>
              <a:t>Určete </a:t>
            </a:r>
            <a:r>
              <a:rPr lang="cs-CZ" b="1" u="sng" dirty="0" smtClean="0"/>
              <a:t>druhy číslovek: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sedm                    troje                    mnoho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základní               druhová              základní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desetkrát             </a:t>
            </a:r>
            <a:r>
              <a:rPr lang="cs-CZ" dirty="0"/>
              <a:t>pátý                    </a:t>
            </a:r>
            <a:r>
              <a:rPr lang="cs-CZ" dirty="0" smtClean="0"/>
              <a:t> </a:t>
            </a:r>
            <a:r>
              <a:rPr lang="cs-CZ" dirty="0"/>
              <a:t>patery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násobná               řadová                druhová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několik                 dvojnásobný       dvojí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základní               násobná              druhová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druhý                    tisíc                     několikátý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řadová                  základní              řadová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36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Tečku píšeme za řadovými číslovkami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tečku tam, kde se správně píše………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Bydlel v 5 patře. Narodila se 3 prosince. Snědl 10 knedlíků. Karel IV nechal postavit Karlštejn.</a:t>
            </a:r>
          </a:p>
          <a:p>
            <a:pPr marL="0" indent="0">
              <a:buNone/>
            </a:pPr>
            <a:r>
              <a:rPr lang="cs-CZ" dirty="0" smtClean="0"/>
              <a:t>Otevřel učebnici na straně 25 a začal číst. Vlak nám jede v 19 hodin. V tenisovém turnaji skončil na 3 místě.   Sejdeme se po 8 hodině. Gól jsme dali už v 1 minutě. Václav III byl zavražděn v Olomouci.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21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tak je to správně…………………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/>
              <a:t>Bydlel v </a:t>
            </a:r>
            <a:r>
              <a:rPr lang="cs-CZ" dirty="0" smtClean="0"/>
              <a:t>5. </a:t>
            </a:r>
            <a:r>
              <a:rPr lang="cs-CZ" dirty="0"/>
              <a:t>patře. Narodila se </a:t>
            </a:r>
            <a:r>
              <a:rPr lang="cs-CZ" dirty="0" smtClean="0"/>
              <a:t>3. </a:t>
            </a:r>
            <a:r>
              <a:rPr lang="cs-CZ" dirty="0"/>
              <a:t>prosince. Snědl 10 knedlíků. Karel </a:t>
            </a:r>
            <a:r>
              <a:rPr lang="cs-CZ" dirty="0" smtClean="0"/>
              <a:t>IV. </a:t>
            </a:r>
            <a:r>
              <a:rPr lang="cs-CZ" dirty="0"/>
              <a:t>nechal postavit Karlštejn.</a:t>
            </a:r>
          </a:p>
          <a:p>
            <a:pPr marL="0" indent="0">
              <a:buNone/>
            </a:pPr>
            <a:r>
              <a:rPr lang="cs-CZ" dirty="0"/>
              <a:t>Otevřel učebnici na straně 25 a začal číst. Vlak nám jede v 19 hodin. V tenisovém turnaji skončil na </a:t>
            </a:r>
            <a:r>
              <a:rPr lang="cs-CZ" dirty="0" smtClean="0"/>
              <a:t>3. </a:t>
            </a:r>
            <a:r>
              <a:rPr lang="cs-CZ" dirty="0"/>
              <a:t>místě.   Sejdeme se po </a:t>
            </a:r>
            <a:r>
              <a:rPr lang="cs-CZ" dirty="0" smtClean="0"/>
              <a:t>8. </a:t>
            </a:r>
            <a:r>
              <a:rPr lang="cs-CZ" dirty="0"/>
              <a:t>hodině. Gól jsme dali už v </a:t>
            </a:r>
            <a:r>
              <a:rPr lang="cs-CZ" dirty="0" smtClean="0"/>
              <a:t>1. </a:t>
            </a:r>
            <a:r>
              <a:rPr lang="cs-CZ" dirty="0"/>
              <a:t>minutě. Václav </a:t>
            </a:r>
            <a:r>
              <a:rPr lang="cs-CZ" dirty="0" smtClean="0"/>
              <a:t>III. </a:t>
            </a:r>
            <a:r>
              <a:rPr lang="cs-CZ" dirty="0"/>
              <a:t>byl zavražděn v Olomouci.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53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prstClr val="black"/>
                </a:solidFill>
              </a:rPr>
              <a:t>Zpracovala </a:t>
            </a:r>
            <a:r>
              <a:rPr lang="cs-CZ" dirty="0">
                <a:solidFill>
                  <a:prstClr val="black"/>
                </a:solidFill>
              </a:rPr>
              <a:t>Mgr. </a:t>
            </a:r>
            <a:r>
              <a:rPr lang="cs-CZ" dirty="0" smtClean="0">
                <a:solidFill>
                  <a:prstClr val="black"/>
                </a:solidFill>
              </a:rPr>
              <a:t>Jitka Hajná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v programu PowerPoint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Ilustrace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03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301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Druhy číslovek</vt:lpstr>
      <vt:lpstr>Prezentace aplikace PowerPoint</vt:lpstr>
      <vt:lpstr>Tečku píšeme za řadovými číslovkami </vt:lpstr>
      <vt:lpstr>A tak je to správně…………………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16</cp:revision>
  <dcterms:created xsi:type="dcterms:W3CDTF">2014-01-09T20:25:28Z</dcterms:created>
  <dcterms:modified xsi:type="dcterms:W3CDTF">2014-01-14T17:33:48Z</dcterms:modified>
</cp:coreProperties>
</file>