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2BDC7-F87D-429D-A399-1526488106C6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1CFBC-2500-428C-95BD-9015AEC6632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2BDC7-F87D-429D-A399-1526488106C6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1CFBC-2500-428C-95BD-9015AEC66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2BDC7-F87D-429D-A399-1526488106C6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CB1CFBC-2500-428C-95BD-9015AEC6632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2BDC7-F87D-429D-A399-1526488106C6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1CFBC-2500-428C-95BD-9015AEC66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2BDC7-F87D-429D-A399-1526488106C6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1CFBC-2500-428C-95BD-9015AEC66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2BDC7-F87D-429D-A399-1526488106C6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1CFBC-2500-428C-95BD-9015AEC66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2BDC7-F87D-429D-A399-1526488106C6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1CFBC-2500-428C-95BD-9015AEC66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2BDC7-F87D-429D-A399-1526488106C6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1CFBC-2500-428C-95BD-9015AEC66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2BDC7-F87D-429D-A399-1526488106C6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1CFBC-2500-428C-95BD-9015AEC66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2BDC7-F87D-429D-A399-1526488106C6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1CFBC-2500-428C-95BD-9015AEC66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2BDC7-F87D-429D-A399-1526488106C6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1CFBC-2500-428C-95BD-9015AEC66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E52BDC7-F87D-429D-A399-1526488106C6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CB1CFBC-2500-428C-95BD-9015AEC6632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 idx="4294967295"/>
          </p:nvPr>
        </p:nvSpPr>
        <p:spPr>
          <a:xfrm>
            <a:off x="179512" y="188912"/>
            <a:ext cx="8568952" cy="6120407"/>
          </a:xfrm>
        </p:spPr>
        <p:txBody>
          <a:bodyPr>
            <a:noAutofit/>
          </a:bodyPr>
          <a:lstStyle/>
          <a:p>
            <a:r>
              <a:rPr lang="cs-CZ" sz="2000" dirty="0"/>
              <a:t>NÁZEV ŠKOLY</a:t>
            </a:r>
            <a:r>
              <a:rPr lang="cs-CZ" sz="2000" dirty="0" smtClean="0"/>
              <a:t>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SPECIÁLNÍ ZÁKLADNÍ ŠKOLA A MATEŘSKÁ ŠKOLA VARNSDORF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Marcela Kanisová, 2011-11-18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VY_32_INOVACE_15_Dopravní výchova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TÉMA: </a:t>
            </a:r>
            <a:r>
              <a:rPr lang="cs-CZ" sz="2000" dirty="0" smtClean="0"/>
              <a:t>Bezpečnost na silnici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CZ.1.07/1.4.00/21.0640</a:t>
            </a:r>
            <a:br>
              <a:rPr lang="cs-CZ" sz="2000" dirty="0"/>
            </a:br>
            <a:r>
              <a:rPr lang="cs-CZ" sz="2000" dirty="0"/>
              <a:t> </a:t>
            </a:r>
            <a:br>
              <a:rPr lang="cs-CZ" sz="2000" dirty="0"/>
            </a:br>
            <a:r>
              <a:rPr lang="cs-CZ" sz="2000" dirty="0"/>
              <a:t>Anotace: Materiál je určen pro </a:t>
            </a:r>
            <a:r>
              <a:rPr lang="cs-CZ" sz="2000" dirty="0" smtClean="0"/>
              <a:t>4. </a:t>
            </a:r>
            <a:r>
              <a:rPr lang="cs-CZ" sz="2000" dirty="0"/>
              <a:t>třídu, </a:t>
            </a:r>
            <a:r>
              <a:rPr lang="cs-CZ" sz="2000" dirty="0" smtClean="0"/>
              <a:t>žáci se seznámí se základními pravidly správného chování v dopravním provozu a procvičí si získané vědomosti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83010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6334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Bezpečnost na silnici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052735"/>
            <a:ext cx="8280920" cy="5255989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/>
              <a:t>Na silnici se setkávají:</a:t>
            </a:r>
          </a:p>
          <a:p>
            <a:endParaRPr lang="cs-CZ" b="1" dirty="0" smtClean="0"/>
          </a:p>
          <a:p>
            <a:pPr marL="137160" indent="0">
              <a:buNone/>
            </a:pPr>
            <a:r>
              <a:rPr lang="cs-CZ" dirty="0" smtClean="0"/>
              <a:t> - chodci, cyklisté, řidiči, dopravní prostředky</a:t>
            </a:r>
          </a:p>
          <a:p>
            <a:pPr marL="137160" indent="0">
              <a:buNone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řídí se pravidly silničního provozu a dopravními značkami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Dopravní značky  - zakazují, přikazují, dávají výstrahu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Na křižovatce řídí dopravu semafor nebo dopravní policista</a:t>
            </a:r>
          </a:p>
          <a:p>
            <a:pPr>
              <a:buFontTx/>
              <a:buChar char="-"/>
            </a:pPr>
            <a:endParaRPr lang="cs-CZ" dirty="0"/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7767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pro chodce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5256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Chodí po chodníku po pravé straně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Pokud chodník u vozovky není – musí chodit po levém okraji silnice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Přechází po vyznačeném přechodu  – zebře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Rozhlíží se vlevo, vpravo, vlevo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Řídí se semaforem, pokud na křižovatce 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1429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pro cyklisty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Jezdí po pravé straně vozovky</a:t>
            </a:r>
          </a:p>
          <a:p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Řídí se dopravními značkami</a:t>
            </a:r>
          </a:p>
          <a:p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Jízdní kolo musí být vybavené podle </a:t>
            </a:r>
            <a:r>
              <a:rPr lang="cs-CZ" dirty="0" smtClean="0"/>
              <a:t>předpisů:</a:t>
            </a:r>
            <a:endParaRPr lang="cs-CZ" dirty="0" smtClean="0"/>
          </a:p>
          <a:p>
            <a:endParaRPr lang="cs-CZ" dirty="0"/>
          </a:p>
          <a:p>
            <a:pPr marL="137160" indent="0">
              <a:buNone/>
            </a:pPr>
            <a:r>
              <a:rPr lang="cs-CZ" dirty="0" smtClean="0"/>
              <a:t>- funkční brzdy, zvonek, přední a zadní světlo,</a:t>
            </a:r>
          </a:p>
          <a:p>
            <a:pPr marL="137160" indent="0">
              <a:buNone/>
            </a:pPr>
            <a:r>
              <a:rPr lang="cs-CZ" dirty="0" smtClean="0"/>
              <a:t>       odrazky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Samostatná jízda na kole je povolena od 12 let</a:t>
            </a:r>
          </a:p>
          <a:p>
            <a:pPr marL="13716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4097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Vyber správnou </a:t>
            </a:r>
            <a:r>
              <a:rPr lang="cs-CZ" dirty="0" smtClean="0"/>
              <a:t>odpověď: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12608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Chodci se v silničním provozu </a:t>
            </a:r>
            <a:r>
              <a:rPr lang="cs-CZ" dirty="0" smtClean="0"/>
              <a:t>pohybují: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1. na pravé straně vozovky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2. na levé straně vozovky, na chodníku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3. na pravé straně vozovky, uprostřed vozovky</a:t>
            </a:r>
            <a:endParaRPr lang="cs-CZ" dirty="0"/>
          </a:p>
        </p:txBody>
      </p:sp>
      <p:pic>
        <p:nvPicPr>
          <p:cNvPr id="3079" name="Picture 7" descr="C:\Users\Macek\AppData\Local\Microsoft\Windows\Temporary Internet Files\Content.IE5\GFZTJ3P1\MC9004320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241" y="4005064"/>
            <a:ext cx="2528466" cy="2381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395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E635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E635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jakém pořadí jsou umístěny barvy na semaforu?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1. zelená, červená, oranžová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2. červená, zelená, oranžová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3. červená, oranžová, zelená</a:t>
            </a:r>
          </a:p>
        </p:txBody>
      </p:sp>
      <p:pic>
        <p:nvPicPr>
          <p:cNvPr id="2050" name="Picture 2" descr="C:\Users\Macek\AppData\Local\Microsoft\Windows\Temporary Internet Files\Content.IE5\106LUQDI\MC90038259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347858"/>
            <a:ext cx="4568552" cy="3281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4865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mph" presetSubtype="2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E635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Cyklista musí mít na svém kole toto vybavení: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1</a:t>
            </a:r>
            <a:r>
              <a:rPr lang="cs-CZ" dirty="0" smtClean="0"/>
              <a:t>. </a:t>
            </a:r>
            <a:r>
              <a:rPr lang="cs-CZ" dirty="0" smtClean="0"/>
              <a:t>Přední a zadní světlo, funkční brzdy, zvonek, odrazky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2</a:t>
            </a:r>
            <a:r>
              <a:rPr lang="cs-CZ" dirty="0" smtClean="0"/>
              <a:t>. Rám</a:t>
            </a:r>
            <a:r>
              <a:rPr lang="cs-CZ" dirty="0"/>
              <a:t>, přední a zadní světlo, košík na </a:t>
            </a:r>
            <a:r>
              <a:rPr lang="cs-CZ" dirty="0" smtClean="0"/>
              <a:t>nákup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3. </a:t>
            </a:r>
            <a:r>
              <a:rPr lang="cs-CZ" dirty="0" smtClean="0"/>
              <a:t>Praporek</a:t>
            </a:r>
            <a:r>
              <a:rPr lang="cs-CZ" dirty="0" smtClean="0"/>
              <a:t>, zadní nosič, blatníky, volant </a:t>
            </a: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1026" name="Picture 2" descr="C:\Users\Macek\AppData\Local\Microsoft\Windows\Temporary Internet Files\Content.IE5\H5I65C96\MC9002873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2483768" y="3861048"/>
            <a:ext cx="396044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2553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mph" presetSubtype="2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E635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</a:t>
            </a:r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Snímek č.5 </a:t>
            </a:r>
            <a:r>
              <a:rPr lang="en-US" sz="2400" dirty="0" smtClean="0"/>
              <a:t>[</a:t>
            </a:r>
            <a:r>
              <a:rPr lang="cs-CZ" sz="2400" dirty="0"/>
              <a:t>cit. </a:t>
            </a:r>
            <a:r>
              <a:rPr lang="cs-CZ" sz="2400" dirty="0" smtClean="0"/>
              <a:t>2011-11-17</a:t>
            </a:r>
            <a:r>
              <a:rPr lang="en-US" sz="2400" dirty="0" smtClean="0"/>
              <a:t>] </a:t>
            </a:r>
            <a:r>
              <a:rPr lang="cs-CZ" sz="2400" dirty="0"/>
              <a:t>Obrázek </a:t>
            </a:r>
            <a:r>
              <a:rPr lang="cs-CZ" sz="2400" dirty="0" smtClean="0"/>
              <a:t>cyklisty </a:t>
            </a:r>
            <a:r>
              <a:rPr lang="cs-CZ" sz="2400" dirty="0"/>
              <a:t>byl použit z galerie Office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Snímek č.6 </a:t>
            </a:r>
            <a:r>
              <a:rPr lang="en-US" sz="2400" dirty="0" smtClean="0"/>
              <a:t>[</a:t>
            </a:r>
            <a:r>
              <a:rPr lang="cs-CZ" sz="2400" dirty="0"/>
              <a:t>cit. </a:t>
            </a:r>
            <a:r>
              <a:rPr lang="cs-CZ" sz="2400" dirty="0" smtClean="0"/>
              <a:t>2011-11-17</a:t>
            </a:r>
            <a:r>
              <a:rPr lang="en-US" sz="2400" dirty="0" smtClean="0"/>
              <a:t>] </a:t>
            </a:r>
            <a:r>
              <a:rPr lang="cs-CZ" sz="2400" dirty="0"/>
              <a:t>Obrázek </a:t>
            </a:r>
            <a:r>
              <a:rPr lang="cs-CZ" sz="2400" dirty="0" smtClean="0"/>
              <a:t>semaforu byl </a:t>
            </a:r>
            <a:r>
              <a:rPr lang="cs-CZ" sz="2400" dirty="0"/>
              <a:t>použit z galerie Office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Snímek č. 7 </a:t>
            </a:r>
            <a:r>
              <a:rPr lang="en-US" sz="2400" dirty="0" smtClean="0"/>
              <a:t>[</a:t>
            </a:r>
            <a:r>
              <a:rPr lang="cs-CZ" sz="2400" dirty="0"/>
              <a:t>cit. </a:t>
            </a:r>
            <a:r>
              <a:rPr lang="cs-CZ" sz="2400" dirty="0" smtClean="0"/>
              <a:t>2011-11-17</a:t>
            </a:r>
            <a:r>
              <a:rPr lang="en-US" sz="2400" dirty="0" smtClean="0"/>
              <a:t>] </a:t>
            </a:r>
            <a:r>
              <a:rPr lang="cs-CZ" sz="2400" dirty="0"/>
              <a:t>Obrázek </a:t>
            </a:r>
            <a:r>
              <a:rPr lang="cs-CZ" sz="2400" dirty="0" smtClean="0"/>
              <a:t>dopravní značky </a:t>
            </a:r>
            <a:r>
              <a:rPr lang="cs-CZ" sz="2400" dirty="0"/>
              <a:t>byl použit z galerie Office.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6633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147</TotalTime>
  <Words>290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NÁZEV ŠKOLY:   SPECIÁLNÍ ZÁKLADNÍ ŠKOLA A MATEŘSKÁ ŠKOLA VARNSDORF AUTOR: Marcela Kanisová, 2011-11-18  NÁZEV: VY_32_INOVACE_15_Dopravní výchova TÉMA: Bezpečnost na silnici  ČÍSLO PROJEKTU: CZ.1.07/1.4.00/21.0640   Anotace: Materiál je určen pro 4. třídu, žáci se seznámí se základními pravidly správného chování v dopravním provozu a procvičí si získané vědomosti </vt:lpstr>
      <vt:lpstr>Bezpečnost na silnici</vt:lpstr>
      <vt:lpstr>Pravidla pro chodce</vt:lpstr>
      <vt:lpstr>Pravidla pro cyklisty</vt:lpstr>
      <vt:lpstr>Vyber správnou odpověď: </vt:lpstr>
      <vt:lpstr>V jakém pořadí jsou umístěny barvy na semaforu?</vt:lpstr>
      <vt:lpstr>Cyklista musí mít na svém kole toto vybavení: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A MATEŘSKÁ ŠKOLA VARNSDORF AUTOR: David Pokorný NÁZEV: VY_32_INOVACE_01_VZNIK OBCE TÉMA: Vznik obce ČÍSLO PROJEKTU: CZ.1.07/1.4.00/21.0640   Anotace: Materiál je určen pro 5. třídu, slouží k procvičení probrané látky Použité zdroje: .............................................</dc:title>
  <dc:creator>Macek</dc:creator>
  <cp:lastModifiedBy>Martin Králík</cp:lastModifiedBy>
  <cp:revision>19</cp:revision>
  <dcterms:created xsi:type="dcterms:W3CDTF">2011-11-17T09:51:06Z</dcterms:created>
  <dcterms:modified xsi:type="dcterms:W3CDTF">2012-03-24T16:57:43Z</dcterms:modified>
</cp:coreProperties>
</file>