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7F160-7123-4B57-A1AE-870655FCF60C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065D-EFB6-422F-B923-F084CD3EA81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7F160-7123-4B57-A1AE-870655FCF60C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065D-EFB6-422F-B923-F084CD3EA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7F160-7123-4B57-A1AE-870655FCF60C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065D-EFB6-422F-B923-F084CD3EA81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7F160-7123-4B57-A1AE-870655FCF60C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065D-EFB6-422F-B923-F084CD3EA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7F160-7123-4B57-A1AE-870655FCF60C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065D-EFB6-422F-B923-F084CD3EA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7F160-7123-4B57-A1AE-870655FCF60C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065D-EFB6-422F-B923-F084CD3EA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7F160-7123-4B57-A1AE-870655FCF60C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065D-EFB6-422F-B923-F084CD3EA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7F160-7123-4B57-A1AE-870655FCF60C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065D-EFB6-422F-B923-F084CD3EA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7F160-7123-4B57-A1AE-870655FCF60C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065D-EFB6-422F-B923-F084CD3EA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7F160-7123-4B57-A1AE-870655FCF60C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065D-EFB6-422F-B923-F084CD3EA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7F160-7123-4B57-A1AE-870655FCF60C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065D-EFB6-422F-B923-F084CD3EA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77F160-7123-4B57-A1AE-870655FCF60C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01065D-EFB6-422F-B923-F084CD3EA81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22714"/>
          </a:xfrm>
        </p:spPr>
        <p:txBody>
          <a:bodyPr>
            <a:normAutofit/>
          </a:bodyPr>
          <a:lstStyle/>
          <a:p>
            <a:r>
              <a:rPr lang="cs-CZ" sz="3200" dirty="0"/>
              <a:t>NÁZEV ŠKOLY:</a:t>
            </a:r>
            <a:br>
              <a:rPr lang="cs-CZ" sz="3200" dirty="0"/>
            </a:br>
            <a:r>
              <a:rPr lang="cs-CZ" sz="3200" dirty="0"/>
              <a:t>SPECIÁLNÍ ZÁKLADNÍ ŠKOLA A MATEŘSKÁ ŠKOLA VARNSDORF</a:t>
            </a:r>
            <a:br>
              <a:rPr lang="cs-CZ" sz="3200" dirty="0"/>
            </a:br>
            <a:r>
              <a:rPr lang="cs-CZ" sz="3200" dirty="0"/>
              <a:t>AUTOR: </a:t>
            </a:r>
            <a:r>
              <a:rPr lang="cs-CZ" sz="3200" dirty="0" smtClean="0"/>
              <a:t>Marcela </a:t>
            </a:r>
            <a:r>
              <a:rPr lang="cs-CZ" sz="3200" dirty="0" err="1" smtClean="0"/>
              <a:t>Kanisová</a:t>
            </a:r>
            <a:r>
              <a:rPr lang="cs-CZ" sz="3200" dirty="0" smtClean="0"/>
              <a:t>, 2011-11-17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NÁZEV</a:t>
            </a:r>
            <a:r>
              <a:rPr lang="cs-CZ" sz="3200" dirty="0"/>
              <a:t>: </a:t>
            </a:r>
            <a:r>
              <a:rPr lang="cs-CZ" sz="3200" b="1" dirty="0" smtClean="0"/>
              <a:t>VY_32_INOVACE_17_Rodina 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TÉMA: </a:t>
            </a:r>
            <a:r>
              <a:rPr lang="cs-CZ" sz="3200" dirty="0" smtClean="0"/>
              <a:t>Příbuzenské vztahy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ČÍSLO PROJEKTU: CZ.1.07/1.4.00/21.0640</a:t>
            </a:r>
            <a:br>
              <a:rPr lang="cs-CZ" sz="3200" dirty="0"/>
            </a:br>
            <a:r>
              <a:rPr lang="cs-CZ" sz="3200" dirty="0"/>
              <a:t> </a:t>
            </a:r>
            <a:br>
              <a:rPr lang="cs-CZ" sz="3200" dirty="0"/>
            </a:br>
            <a:r>
              <a:rPr lang="cs-CZ" sz="3200" dirty="0"/>
              <a:t>Anotace: Materiál je určen pro </a:t>
            </a:r>
            <a:r>
              <a:rPr lang="cs-CZ" sz="3200" dirty="0" smtClean="0"/>
              <a:t>4.třídu, </a:t>
            </a:r>
            <a:r>
              <a:rPr lang="cs-CZ" sz="3200" dirty="0"/>
              <a:t>slouží k procvičení </a:t>
            </a:r>
            <a:r>
              <a:rPr lang="cs-CZ" sz="3200" dirty="0" smtClean="0"/>
              <a:t>probrané </a:t>
            </a:r>
            <a:r>
              <a:rPr lang="cs-CZ" sz="3200" dirty="0" smtClean="0"/>
              <a:t>látky.</a:t>
            </a: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27273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268760"/>
            <a:ext cx="8507288" cy="5439079"/>
          </a:xfrm>
        </p:spPr>
        <p:txBody>
          <a:bodyPr/>
          <a:lstStyle/>
          <a:p>
            <a:r>
              <a:rPr lang="cs-CZ" dirty="0" smtClean="0"/>
              <a:t>Skupina osob navzájem příbuzných</a:t>
            </a:r>
          </a:p>
          <a:p>
            <a:endParaRPr lang="cs-CZ" dirty="0"/>
          </a:p>
          <a:p>
            <a:r>
              <a:rPr lang="cs-CZ" dirty="0" smtClean="0"/>
              <a:t>Nejbližší  příbuzenské </a:t>
            </a:r>
            <a:r>
              <a:rPr lang="cs-CZ" dirty="0" smtClean="0"/>
              <a:t>vztahy: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matka, otec, dcera, syn, sestra, </a:t>
            </a:r>
          </a:p>
          <a:p>
            <a:pPr marL="0" indent="0">
              <a:buNone/>
            </a:pPr>
            <a:r>
              <a:rPr lang="cs-CZ" dirty="0" smtClean="0"/>
              <a:t>  bratr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-babička, dědeček, teta, strýc,</a:t>
            </a:r>
          </a:p>
          <a:p>
            <a:pPr marL="0" indent="0">
              <a:buNone/>
            </a:pPr>
            <a:r>
              <a:rPr lang="cs-CZ" dirty="0" smtClean="0"/>
              <a:t> vnuk, vnučka</a:t>
            </a:r>
            <a:endParaRPr lang="cs-CZ" dirty="0"/>
          </a:p>
        </p:txBody>
      </p:sp>
      <p:pic>
        <p:nvPicPr>
          <p:cNvPr id="1028" name="Picture 4" descr="C:\Users\Macek\AppData\Local\Microsoft\Windows\Temporary Internet Files\Content.IE5\106LUQDI\MP9003999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1791" y="4149080"/>
            <a:ext cx="2762083" cy="2342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6361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Chování v rodině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579296" cy="5112568"/>
          </a:xfrm>
        </p:spPr>
        <p:txBody>
          <a:bodyPr/>
          <a:lstStyle/>
          <a:p>
            <a:r>
              <a:rPr lang="cs-CZ" dirty="0" smtClean="0"/>
              <a:t>Úcta ke starším osobám</a:t>
            </a:r>
          </a:p>
          <a:p>
            <a:endParaRPr lang="cs-CZ" dirty="0" smtClean="0"/>
          </a:p>
          <a:p>
            <a:r>
              <a:rPr lang="cs-CZ" dirty="0" smtClean="0"/>
              <a:t>Pomoc rodičů dětem a naopak</a:t>
            </a:r>
          </a:p>
          <a:p>
            <a:endParaRPr lang="cs-CZ" dirty="0" smtClean="0"/>
          </a:p>
          <a:p>
            <a:r>
              <a:rPr lang="cs-CZ" dirty="0" smtClean="0"/>
              <a:t>Povinnost starat se o děti (zákon)</a:t>
            </a:r>
          </a:p>
          <a:p>
            <a:endParaRPr lang="cs-CZ" dirty="0"/>
          </a:p>
          <a:p>
            <a:r>
              <a:rPr lang="cs-CZ" dirty="0" smtClean="0"/>
              <a:t>Rodina poskytuje ochranu všem</a:t>
            </a:r>
          </a:p>
          <a:p>
            <a:pPr marL="0" indent="0">
              <a:buNone/>
            </a:pPr>
            <a:r>
              <a:rPr lang="cs-CZ" dirty="0" smtClean="0"/>
              <a:t>   členům</a:t>
            </a:r>
          </a:p>
          <a:p>
            <a:endParaRPr lang="cs-CZ" dirty="0"/>
          </a:p>
        </p:txBody>
      </p:sp>
      <p:pic>
        <p:nvPicPr>
          <p:cNvPr id="2051" name="Picture 3" descr="C:\Users\Macek\AppData\Local\Microsoft\Windows\Temporary Internet Files\Content.IE5\H5I65C96\MP90043862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484784"/>
            <a:ext cx="2088232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3936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Příbuzenské vztahy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Matka a otec – </a:t>
            </a:r>
            <a:r>
              <a:rPr lang="cs-CZ" dirty="0" smtClean="0"/>
              <a:t>rodiče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 Bratr a sestra – sourozenci </a:t>
            </a:r>
          </a:p>
          <a:p>
            <a:endParaRPr lang="cs-CZ" dirty="0"/>
          </a:p>
          <a:p>
            <a:r>
              <a:rPr lang="cs-CZ" dirty="0" smtClean="0"/>
              <a:t>Babička a dědeček – rodiče mých rodičů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  Vnuk a vnučka – děti mého syna nebo dcery</a:t>
            </a:r>
          </a:p>
          <a:p>
            <a:endParaRPr lang="cs-CZ" dirty="0"/>
          </a:p>
          <a:p>
            <a:r>
              <a:rPr lang="cs-CZ" dirty="0" smtClean="0"/>
              <a:t>Teta a strýc – bratr a sestra mé matky nebo otce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2500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Vyber správnou </a:t>
            </a:r>
            <a:r>
              <a:rPr lang="cs-CZ" dirty="0" smtClean="0"/>
              <a:t>odpověď: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59"/>
          </a:xfrm>
        </p:spPr>
        <p:txBody>
          <a:bodyPr/>
          <a:lstStyle/>
          <a:p>
            <a:r>
              <a:rPr lang="cs-CZ" dirty="0" smtClean="0"/>
              <a:t>Kdo do rodiny </a:t>
            </a:r>
            <a:r>
              <a:rPr lang="cs-CZ" dirty="0" smtClean="0"/>
              <a:t>nepatří?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1. babička, dědeček, strýc</a:t>
            </a:r>
          </a:p>
          <a:p>
            <a:r>
              <a:rPr lang="cs-CZ" dirty="0" smtClean="0"/>
              <a:t>2. maminka, medvěd, sestra</a:t>
            </a:r>
          </a:p>
          <a:p>
            <a:r>
              <a:rPr lang="cs-CZ" dirty="0" smtClean="0"/>
              <a:t>3. teta, strýc, vnuk</a:t>
            </a:r>
            <a:endParaRPr lang="cs-CZ" dirty="0"/>
          </a:p>
        </p:txBody>
      </p:sp>
      <p:pic>
        <p:nvPicPr>
          <p:cNvPr id="3075" name="Picture 3" descr="C:\Users\Macek\AppData\Local\Microsoft\Windows\Temporary Internet Files\Content.IE5\H5I65C96\MP9004243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77072"/>
            <a:ext cx="3960440" cy="2592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940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mph" presetSubtype="2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2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mají správně chovat k sobě členové </a:t>
            </a:r>
            <a:r>
              <a:rPr lang="cs-CZ" dirty="0" smtClean="0"/>
              <a:t>rodiny?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nepomáhají si</a:t>
            </a:r>
          </a:p>
          <a:p>
            <a:r>
              <a:rPr lang="cs-CZ" dirty="0" smtClean="0"/>
              <a:t>2. pomáhají si za úplatu</a:t>
            </a:r>
          </a:p>
          <a:p>
            <a:r>
              <a:rPr lang="cs-CZ" dirty="0" smtClean="0"/>
              <a:t>3. navzájem si ochotně pomohou</a:t>
            </a:r>
            <a:endParaRPr lang="cs-CZ" dirty="0"/>
          </a:p>
        </p:txBody>
      </p:sp>
      <p:pic>
        <p:nvPicPr>
          <p:cNvPr id="4098" name="Picture 2" descr="C:\Users\Macek\AppData\Local\Microsoft\Windows\Temporary Internet Files\Content.IE5\H5I65C96\MP9004304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87" y="4365104"/>
            <a:ext cx="2015789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cek\AppData\Local\Microsoft\Windows\Temporary Internet Files\Content.IE5\8DLC5GEP\MP9004304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0760" y="3429000"/>
            <a:ext cx="2835696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cek\AppData\Local\Microsoft\Windows\Temporary Internet Files\Content.IE5\8DLC5GEP\MC9000569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7" y="3789040"/>
            <a:ext cx="201622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 flipH="1" flipV="1">
            <a:off x="3470176" y="4149080"/>
            <a:ext cx="1821905" cy="2016224"/>
          </a:xfrm>
          <a:prstGeom prst="line">
            <a:avLst/>
          </a:prstGeom>
          <a:ln w="762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138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k sobě patří?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75656" y="1628801"/>
            <a:ext cx="2880320" cy="446449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Babička    </a:t>
            </a:r>
          </a:p>
          <a:p>
            <a:endParaRPr lang="cs-CZ" sz="3200" dirty="0"/>
          </a:p>
          <a:p>
            <a:r>
              <a:rPr lang="cs-CZ" sz="3200" dirty="0" smtClean="0"/>
              <a:t>Bratr </a:t>
            </a:r>
          </a:p>
          <a:p>
            <a:endParaRPr lang="cs-CZ" sz="3200" dirty="0"/>
          </a:p>
          <a:p>
            <a:r>
              <a:rPr lang="cs-CZ" sz="3200" dirty="0" smtClean="0"/>
              <a:t>Maminka </a:t>
            </a:r>
          </a:p>
          <a:p>
            <a:endParaRPr lang="cs-CZ" sz="3200" dirty="0"/>
          </a:p>
          <a:p>
            <a:r>
              <a:rPr lang="cs-CZ" sz="3200" dirty="0" smtClean="0"/>
              <a:t>Strýc 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55976" y="1556792"/>
            <a:ext cx="2880320" cy="4569371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Dědeček</a:t>
            </a:r>
          </a:p>
          <a:p>
            <a:endParaRPr lang="cs-CZ" sz="3200" dirty="0"/>
          </a:p>
          <a:p>
            <a:r>
              <a:rPr lang="cs-CZ" sz="3200" dirty="0" smtClean="0"/>
              <a:t>Sestra</a:t>
            </a:r>
          </a:p>
          <a:p>
            <a:endParaRPr lang="cs-CZ" sz="3200" dirty="0"/>
          </a:p>
          <a:p>
            <a:r>
              <a:rPr lang="cs-CZ" sz="3200" dirty="0" smtClean="0"/>
              <a:t>Tatínek</a:t>
            </a:r>
          </a:p>
          <a:p>
            <a:endParaRPr lang="cs-CZ" sz="3200" dirty="0"/>
          </a:p>
          <a:p>
            <a:r>
              <a:rPr lang="cs-CZ" sz="3200" dirty="0" smtClean="0"/>
              <a:t>Teta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563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Snímek č.2 </a:t>
            </a:r>
            <a:r>
              <a:rPr lang="en-US" sz="2200" dirty="0" smtClean="0"/>
              <a:t>[</a:t>
            </a:r>
            <a:r>
              <a:rPr lang="cs-CZ" sz="2200" dirty="0"/>
              <a:t>cit. </a:t>
            </a:r>
            <a:r>
              <a:rPr lang="cs-CZ" sz="2200" dirty="0" smtClean="0"/>
              <a:t>2011-11-17</a:t>
            </a:r>
            <a:r>
              <a:rPr lang="en-US" sz="2200" dirty="0" smtClean="0"/>
              <a:t>] </a:t>
            </a:r>
            <a:r>
              <a:rPr lang="cs-CZ" sz="2200" dirty="0"/>
              <a:t>Obrázek </a:t>
            </a:r>
            <a:r>
              <a:rPr lang="cs-CZ" sz="2200" dirty="0" smtClean="0"/>
              <a:t>rodiny </a:t>
            </a:r>
            <a:r>
              <a:rPr lang="cs-CZ" sz="2200" dirty="0"/>
              <a:t>byl použit z galerie Office.</a:t>
            </a:r>
          </a:p>
          <a:p>
            <a:r>
              <a:rPr lang="cs-CZ" sz="2200" dirty="0" smtClean="0"/>
              <a:t>Snímek č.3 </a:t>
            </a:r>
            <a:r>
              <a:rPr lang="en-US" sz="2200" dirty="0" smtClean="0"/>
              <a:t>[</a:t>
            </a:r>
            <a:r>
              <a:rPr lang="cs-CZ" sz="2200" dirty="0"/>
              <a:t>cit. </a:t>
            </a:r>
            <a:r>
              <a:rPr lang="cs-CZ" sz="2200" dirty="0" smtClean="0"/>
              <a:t>2011-11-17</a:t>
            </a:r>
            <a:r>
              <a:rPr lang="en-US" sz="2200" dirty="0" smtClean="0"/>
              <a:t>] </a:t>
            </a:r>
            <a:r>
              <a:rPr lang="cs-CZ" sz="2200" dirty="0"/>
              <a:t>Obrázek </a:t>
            </a:r>
            <a:r>
              <a:rPr lang="cs-CZ" sz="2200" dirty="0" smtClean="0"/>
              <a:t>spojených rukou byl </a:t>
            </a:r>
            <a:r>
              <a:rPr lang="cs-CZ" sz="2200" dirty="0"/>
              <a:t>použit z galerie Office.</a:t>
            </a:r>
          </a:p>
          <a:p>
            <a:r>
              <a:rPr lang="cs-CZ" sz="2200" dirty="0" smtClean="0"/>
              <a:t>Snímek č.5 </a:t>
            </a:r>
            <a:r>
              <a:rPr lang="en-US" sz="2200" dirty="0" smtClean="0"/>
              <a:t>[</a:t>
            </a:r>
            <a:r>
              <a:rPr lang="cs-CZ" sz="2200" dirty="0"/>
              <a:t>cit. </a:t>
            </a:r>
            <a:r>
              <a:rPr lang="cs-CZ" sz="2200" dirty="0" smtClean="0"/>
              <a:t>2011-11-17</a:t>
            </a:r>
            <a:r>
              <a:rPr lang="en-US" sz="2200" dirty="0" smtClean="0"/>
              <a:t>] </a:t>
            </a:r>
            <a:r>
              <a:rPr lang="cs-CZ" sz="2200" dirty="0"/>
              <a:t>Obrázek </a:t>
            </a:r>
            <a:r>
              <a:rPr lang="cs-CZ" sz="2200" dirty="0" smtClean="0"/>
              <a:t>medvědů byl </a:t>
            </a:r>
            <a:r>
              <a:rPr lang="cs-CZ" sz="2200" dirty="0"/>
              <a:t>použit z galerie Office.</a:t>
            </a:r>
          </a:p>
          <a:p>
            <a:r>
              <a:rPr lang="cs-CZ" sz="2200" dirty="0" smtClean="0"/>
              <a:t>Snímek č.6 </a:t>
            </a:r>
            <a:r>
              <a:rPr lang="en-US" sz="2200" dirty="0" smtClean="0"/>
              <a:t>[</a:t>
            </a:r>
            <a:r>
              <a:rPr lang="cs-CZ" sz="2200" dirty="0"/>
              <a:t>cit. </a:t>
            </a:r>
            <a:r>
              <a:rPr lang="cs-CZ" sz="2200" dirty="0" smtClean="0"/>
              <a:t>2011-11-17</a:t>
            </a:r>
            <a:r>
              <a:rPr lang="en-US" sz="2200" dirty="0" smtClean="0"/>
              <a:t>] </a:t>
            </a:r>
            <a:r>
              <a:rPr lang="cs-CZ" sz="2200" dirty="0"/>
              <a:t>Obrázek </a:t>
            </a:r>
            <a:r>
              <a:rPr lang="cs-CZ" sz="2200" dirty="0" smtClean="0"/>
              <a:t>dvou lidí </a:t>
            </a:r>
            <a:r>
              <a:rPr lang="cs-CZ" sz="2200" dirty="0"/>
              <a:t>byl použit z galerie Office.</a:t>
            </a:r>
          </a:p>
          <a:p>
            <a:r>
              <a:rPr lang="cs-CZ" sz="2200" dirty="0" smtClean="0"/>
              <a:t>Snímek č.6 </a:t>
            </a:r>
            <a:r>
              <a:rPr lang="en-US" sz="2200" dirty="0" smtClean="0"/>
              <a:t>[</a:t>
            </a:r>
            <a:r>
              <a:rPr lang="cs-CZ" sz="2200" dirty="0" smtClean="0"/>
              <a:t>cit</a:t>
            </a:r>
            <a:r>
              <a:rPr lang="cs-CZ" sz="2200" dirty="0"/>
              <a:t>. </a:t>
            </a:r>
            <a:r>
              <a:rPr lang="cs-CZ" sz="2200" dirty="0" smtClean="0"/>
              <a:t>2011-11-17</a:t>
            </a:r>
            <a:r>
              <a:rPr lang="en-US" sz="2200" dirty="0" smtClean="0"/>
              <a:t>] </a:t>
            </a:r>
            <a:r>
              <a:rPr lang="cs-CZ" sz="2200" dirty="0"/>
              <a:t>Obrázek </a:t>
            </a:r>
            <a:r>
              <a:rPr lang="cs-CZ" sz="2200" dirty="0" smtClean="0"/>
              <a:t>první trojice osob </a:t>
            </a:r>
            <a:r>
              <a:rPr lang="cs-CZ" sz="2200" dirty="0"/>
              <a:t>byl použit z galerie Office.</a:t>
            </a:r>
          </a:p>
          <a:p>
            <a:r>
              <a:rPr lang="cs-CZ" sz="2200" dirty="0" smtClean="0"/>
              <a:t>Snímek č.6 </a:t>
            </a:r>
            <a:r>
              <a:rPr lang="en-US" sz="2200" dirty="0" smtClean="0"/>
              <a:t>[</a:t>
            </a:r>
            <a:r>
              <a:rPr lang="cs-CZ" sz="2200" dirty="0" smtClean="0"/>
              <a:t>cit</a:t>
            </a:r>
            <a:r>
              <a:rPr lang="cs-CZ" sz="2200" dirty="0"/>
              <a:t>. </a:t>
            </a:r>
            <a:r>
              <a:rPr lang="cs-CZ" sz="2200" dirty="0" smtClean="0"/>
              <a:t>2011-11-17</a:t>
            </a:r>
            <a:r>
              <a:rPr lang="en-US" sz="2200" dirty="0" smtClean="0"/>
              <a:t>] </a:t>
            </a:r>
            <a:r>
              <a:rPr lang="cs-CZ" sz="2200" dirty="0"/>
              <a:t>Obrázek </a:t>
            </a:r>
            <a:r>
              <a:rPr lang="cs-CZ" sz="2200" dirty="0" smtClean="0"/>
              <a:t>druhé trojice osob byl </a:t>
            </a:r>
            <a:r>
              <a:rPr lang="cs-CZ" sz="2200" dirty="0"/>
              <a:t>použit z galerie Office</a:t>
            </a:r>
            <a:r>
              <a:rPr lang="cs-CZ" sz="2200" dirty="0" smtClean="0"/>
              <a:t>.</a:t>
            </a:r>
            <a:r>
              <a:rPr lang="en-US" sz="2200"/>
              <a:t> </a:t>
            </a:r>
            <a:r>
              <a:rPr lang="cs-CZ" sz="2200" smtClean="0"/>
              <a:t> </a:t>
            </a:r>
            <a:endParaRPr lang="cs-CZ" sz="2200" dirty="0" smtClean="0"/>
          </a:p>
          <a:p>
            <a:pPr marL="0" indent="0">
              <a:buNone/>
            </a:pPr>
            <a:endParaRPr lang="cs-CZ" sz="2200" dirty="0"/>
          </a:p>
          <a:p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634841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TC010219413[[fn=Motiv vzorku kravaty]]</Template>
  <TotalTime>124</TotalTime>
  <Words>269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LuckyTie</vt:lpstr>
      <vt:lpstr>NÁZEV ŠKOLY: SPECIÁLNÍ ZÁKLADNÍ ŠKOLA A MATEŘSKÁ ŠKOLA VARNSDORF AUTOR: Marcela Kanisová, 2011-11-17  NÁZEV: VY_32_INOVACE_17_Rodina  TÉMA: Příbuzenské vztahy ČÍSLO PROJEKTU: CZ.1.07/1.4.00/21.0640   Anotace: Materiál je určen pro 4.třídu, slouží k procvičení probrané látky. </vt:lpstr>
      <vt:lpstr>Rodina</vt:lpstr>
      <vt:lpstr>Chování v rodině</vt:lpstr>
      <vt:lpstr>Příbuzenské vztahy</vt:lpstr>
      <vt:lpstr> Vyber správnou odpověď:</vt:lpstr>
      <vt:lpstr>Jak se mají správně chovat k sobě členové rodiny?</vt:lpstr>
      <vt:lpstr>Kdo k sobě patří?</vt:lpstr>
      <vt:lpstr>Použité zdroje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 A MATEŘSKÁ ŠKOLA VARNSDORF AUTOR: Marcela Kanisová, 2011-11-17 NÁZEV: VY_32_INOVACE_17_Rodina  TÉMA: Příbuzenské vztahy ČÍSLO PROJEKTU: CZ.1.07/1.4.00/21.0640   Anotace: Materiál je určen pro 5. třídu, slouží k procvičení probrané látky Použité zdroje: .............................................</dc:title>
  <dc:creator>Macek</dc:creator>
  <cp:lastModifiedBy>Martin Králík</cp:lastModifiedBy>
  <cp:revision>14</cp:revision>
  <dcterms:created xsi:type="dcterms:W3CDTF">2011-11-17T12:08:57Z</dcterms:created>
  <dcterms:modified xsi:type="dcterms:W3CDTF">2012-03-24T17:00:48Z</dcterms:modified>
</cp:coreProperties>
</file>