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70" r:id="rId4"/>
    <p:sldId id="271" r:id="rId5"/>
    <p:sldId id="272" r:id="rId6"/>
    <p:sldId id="273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VY_32_INOVACE_KYSLÍK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VY_32_INOVACE_KYSLÍK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4179777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640960" cy="3450696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8.třída</a:t>
            </a: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</a:t>
            </a:r>
            <a:r>
              <a:rPr lang="cs-CZ" dirty="0" smtClean="0">
                <a:cs typeface="Calibri" pitchFamily="34" charset="0"/>
              </a:rPr>
              <a:t>. </a:t>
            </a:r>
            <a:r>
              <a:rPr lang="cs-CZ" dirty="0"/>
              <a:t>Úvodní prezentace může sloužit jako výkladové nebo opakovací  </a:t>
            </a:r>
            <a:r>
              <a:rPr lang="cs-CZ" dirty="0" smtClean="0"/>
              <a:t>učivo.</a:t>
            </a:r>
            <a:r>
              <a:rPr lang="cs-CZ" dirty="0" smtClean="0">
                <a:cs typeface="Calibri" pitchFamily="34" charset="0"/>
              </a:rPr>
              <a:t> Žáci </a:t>
            </a:r>
            <a:r>
              <a:rPr lang="cs-CZ" dirty="0">
                <a:cs typeface="Calibri" pitchFamily="34" charset="0"/>
              </a:rPr>
              <a:t>inovativním způsobem vyhledávají a zpracovávají informace pomocí </a:t>
            </a:r>
            <a:r>
              <a:rPr lang="cs-CZ" dirty="0" smtClean="0">
                <a:cs typeface="Calibri" pitchFamily="34" charset="0"/>
              </a:rPr>
              <a:t>internetu. Zvládnutí tématu si ověří na snímku 7 vyhledáváním správných tvrzení charakterizujících kyslík.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35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300192" y="2168860"/>
            <a:ext cx="2088232" cy="151216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ezbarvý plyn</a:t>
            </a:r>
            <a:endParaRPr lang="cs-CZ" sz="3200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BENEŠ, Doc. Rndr. Pavel; PUMPR, Phdr. Václav; BANÝR, Doc. Rndr. Jiří.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Název knihy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. Praha: FORTUNA, 2001, ISBN 80-7168-785-5.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24128" y="4293096"/>
            <a:ext cx="2448272" cy="201622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 jinými prvky tvoří oxidy!</a:t>
            </a:r>
            <a:endParaRPr lang="cs-CZ" sz="3200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164984" y="1844824"/>
            <a:ext cx="2592288" cy="2160240"/>
          </a:xfrm>
          <a:prstGeom prst="wedgeEllipseCallo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velmi reaktivní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jda\AppData\Local\Microsoft\Windows\Temporary Internet Files\Content.IE5\A6R21DVB\MC9004398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42" y="4005064"/>
            <a:ext cx="288508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03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obrázků zkuste odhadnout jeho použití.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Majda\AppData\Local\Microsoft\Windows\Temporary Internet Files\Content.IE5\A6R21DVB\MC900370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52736"/>
            <a:ext cx="2003429" cy="434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jda\AppData\Local\Microsoft\Windows\Temporary Internet Files\Content.IE5\RK60U5RP\MC9000978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2448272" cy="330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jda\AppData\Local\Microsoft\Windows\Temporary Internet Files\Content.IE5\QO290GXZ\MC9000835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994" y="2665601"/>
            <a:ext cx="3310222" cy="269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s odříznutým jedním rohem 4"/>
          <p:cNvSpPr/>
          <p:nvPr/>
        </p:nvSpPr>
        <p:spPr>
          <a:xfrm>
            <a:off x="467544" y="4792718"/>
            <a:ext cx="3096344" cy="1804634"/>
          </a:xfrm>
          <a:prstGeom prst="snip1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itchFamily="34" charset="0"/>
              <a:buChar char="•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 sváření kovů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aketová technika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zdravotnictví</a:t>
            </a:r>
          </a:p>
        </p:txBody>
      </p:sp>
    </p:spTree>
    <p:extLst>
      <p:ext uri="{BB962C8B-B14F-4D97-AF65-F5344CB8AC3E}">
        <p14:creationId xmlns:p14="http://schemas.microsoft.com/office/powerpoint/2010/main" val="403837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1948" y="2944221"/>
            <a:ext cx="4752528" cy="3750485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chrání </a:t>
            </a:r>
            <a:r>
              <a:rPr lang="cs-CZ" sz="2800" dirty="0">
                <a:solidFill>
                  <a:srgbClr val="FF0000"/>
                </a:solidFill>
              </a:rPr>
              <a:t>Zemi před UV zářením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OZONIZACE – dezinfekce pitné vody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OZONOVÁ DÍRA – úbytek O3 ve </a:t>
            </a:r>
            <a:r>
              <a:rPr lang="cs-CZ" sz="2800" dirty="0" smtClean="0"/>
              <a:t>stratosféře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788212" y="548680"/>
            <a:ext cx="3225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OZON   O3</a:t>
            </a:r>
            <a:endParaRPr lang="cs-CZ" sz="5400" b="1" dirty="0">
              <a:ln w="12700">
                <a:solidFill>
                  <a:schemeClr val="accent2">
                    <a:lumMod val="7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Majda\AppData\Local\Microsoft\Windows\Temporary Internet Files\Content.IE5\JID3GU85\MP9004222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12976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jda\AppData\Local\Microsoft\Windows\Temporary Internet Files\Content.IE5\1C20D7SS\MC9000184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212" y="548680"/>
            <a:ext cx="208262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jda\AppData\Local\Microsoft\Windows\Temporary Internet Files\Content.IE5\RK60U5RP\MC90003020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94867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23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15816" y="620688"/>
            <a:ext cx="288031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OZON   O3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492896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FREONY</a:t>
            </a:r>
            <a:r>
              <a:rPr lang="cs-CZ" dirty="0" smtClean="0"/>
              <a:t> uvolňují </a:t>
            </a:r>
            <a:r>
              <a:rPr lang="cs-CZ" dirty="0"/>
              <a:t>v ozonové vrstvě chlor, který zamezuje vzniku </a:t>
            </a:r>
            <a:r>
              <a:rPr lang="cs-CZ" dirty="0" smtClean="0"/>
              <a:t>ozónu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RADIKÁLY</a:t>
            </a:r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molekula </a:t>
            </a:r>
            <a:r>
              <a:rPr lang="cs-CZ" dirty="0"/>
              <a:t>kyslíku se  za určitých okolností </a:t>
            </a:r>
            <a:r>
              <a:rPr lang="cs-CZ" dirty="0" smtClean="0"/>
              <a:t>štěpí                   prudce </a:t>
            </a:r>
            <a:r>
              <a:rPr lang="cs-CZ" dirty="0"/>
              <a:t>reagují s jinými atomy            </a:t>
            </a:r>
            <a:r>
              <a:rPr lang="cs-CZ" dirty="0" smtClean="0"/>
              <a:t> </a:t>
            </a:r>
            <a:r>
              <a:rPr lang="cs-CZ" dirty="0"/>
              <a:t>narušují chemické </a:t>
            </a:r>
            <a:r>
              <a:rPr lang="cs-CZ" dirty="0" smtClean="0"/>
              <a:t>vazby v  </a:t>
            </a:r>
            <a:r>
              <a:rPr lang="cs-CZ" dirty="0"/>
              <a:t>jiných </a:t>
            </a:r>
            <a:r>
              <a:rPr lang="cs-CZ" dirty="0" smtClean="0"/>
              <a:t>sloučeninách 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b="1" dirty="0">
              <a:ln w="12700">
                <a:solidFill>
                  <a:schemeClr val="accent2">
                    <a:lumMod val="7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84962" y="4247222"/>
            <a:ext cx="5904656" cy="25202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stárnutí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(kornatění, rakovinové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bujení,..)         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ANTIOXIDANTY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(vitamíny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A,C,E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…)           omezují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účinky kyslíkatých radikálů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508104" y="3211697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691680" y="350100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82977" y="531015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237290" y="566124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2535916" y="3671158"/>
            <a:ext cx="3240359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539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578504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nabídky vlastností vyber vlastnosti, které platí pro </a:t>
            </a:r>
            <a:r>
              <a:rPr lang="cs-CZ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kyslík.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755576" y="2132856"/>
            <a:ext cx="8064896" cy="2664296"/>
          </a:xfrm>
          <a:prstGeom prst="wedgeEllipseCallou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vlastností:  bezbarvý plyn, žlutozelený plyn, bez zápachu, štiplavého </a:t>
            </a:r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zápachu, lehčí </a:t>
            </a: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vzduch, těžší než vzduch, podporuje hoření, nepodporuje </a:t>
            </a:r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hoření</a:t>
            </a: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hořlavý, tvoří dvouatomové molekuly</a:t>
            </a:r>
          </a:p>
        </p:txBody>
      </p:sp>
      <p:pic>
        <p:nvPicPr>
          <p:cNvPr id="4098" name="Picture 2" descr="C:\Users\Majda\AppData\Local\Microsoft\Windows\Temporary Internet Files\Content.IE5\A6R21DVB\MC9004375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93306"/>
            <a:ext cx="2455664" cy="210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5794518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ŘEŠENÍ: </a:t>
            </a:r>
            <a:r>
              <a:rPr lang="cs-CZ" dirty="0">
                <a:solidFill>
                  <a:srgbClr val="FF0000"/>
                </a:solidFill>
              </a:rPr>
              <a:t>bezbarvý plyn, </a:t>
            </a:r>
            <a:r>
              <a:rPr lang="cs-CZ" dirty="0" smtClean="0">
                <a:solidFill>
                  <a:srgbClr val="FF0000"/>
                </a:solidFill>
              </a:rPr>
              <a:t>bez zápachu</a:t>
            </a:r>
            <a:r>
              <a:rPr lang="cs-CZ" dirty="0">
                <a:solidFill>
                  <a:srgbClr val="FF0000"/>
                </a:solidFill>
              </a:rPr>
              <a:t>,</a:t>
            </a:r>
          </a:p>
          <a:p>
            <a:r>
              <a:rPr lang="cs-CZ" dirty="0">
                <a:solidFill>
                  <a:srgbClr val="FF0000"/>
                </a:solidFill>
              </a:rPr>
              <a:t>těžší než vzduch, podporuje hoření,</a:t>
            </a:r>
          </a:p>
          <a:p>
            <a:r>
              <a:rPr lang="cs-CZ" dirty="0">
                <a:solidFill>
                  <a:srgbClr val="FF0000"/>
                </a:solidFill>
              </a:rPr>
              <a:t>tvoří dvouatomové molekuly</a:t>
            </a:r>
          </a:p>
        </p:txBody>
      </p:sp>
    </p:spTree>
    <p:extLst>
      <p:ext uri="{BB962C8B-B14F-4D97-AF65-F5344CB8AC3E}">
        <p14:creationId xmlns:p14="http://schemas.microsoft.com/office/powerpoint/2010/main" val="1417321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/>
              <a:t>Jiné zdroje: 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86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399</TotalTime>
  <Words>195</Words>
  <Application>Microsoft Office PowerPoint</Application>
  <PresentationFormat>Předvádění na obrazovce (4:3)</PresentationFormat>
  <Paragraphs>41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Kyslík</vt:lpstr>
      <vt:lpstr>Podle obrázků zkuste odhadnout jeho použití.</vt:lpstr>
      <vt:lpstr>Prezentace aplikace PowerPoint</vt:lpstr>
      <vt:lpstr>Prezentace aplikace PowerPoint</vt:lpstr>
      <vt:lpstr>Z nabídky vlastností vyber vlastnosti, které platí pro kyslík.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86</cp:revision>
  <dcterms:created xsi:type="dcterms:W3CDTF">2013-09-30T11:29:36Z</dcterms:created>
  <dcterms:modified xsi:type="dcterms:W3CDTF">2014-01-17T08:07:28Z</dcterms:modified>
</cp:coreProperties>
</file>