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72" r:id="rId14"/>
    <p:sldId id="271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4CA942-2674-48F8-A40B-4A40FB2A8305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B37959-4153-4882-AE9C-DEDD22A58C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7519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70211950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Ing.Mirjam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VY_32_INOVACE_10B_08_2._Termodynamický_zákon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Molekulová fyzika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26.07.2013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0928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a procvičení druhého termodynamického zákona a je připraven pro hodiny fyziky ve 3. </a:t>
            </a:r>
            <a:r>
              <a:rPr lang="cs-CZ" sz="2000" dirty="0">
                <a:latin typeface="Calibri" pitchFamily="34" charset="0"/>
              </a:rPr>
              <a:t>ročníku šestiletého gymnázia a </a:t>
            </a:r>
            <a:r>
              <a:rPr lang="cs-CZ" sz="2000" dirty="0" smtClean="0">
                <a:latin typeface="Calibri" pitchFamily="34" charset="0"/>
              </a:rPr>
              <a:t>pro 2. 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řešení příkladu, kde je využita výše vysvětlená látka. Učitel výpočet slovně popisuje a vysvětluje. Studenti příklad zapisují do sešitu. </a:t>
            </a:r>
            <a:r>
              <a:rPr lang="cs-CZ" sz="2000" dirty="0" smtClean="0">
                <a:latin typeface="Calibri" pitchFamily="34" charset="0"/>
              </a:rPr>
              <a:t>Studenti navrhují také jeho řešení. Jeden ze studentů nebo učitel řešení zapisuje do promítaného zadání pomocí světelného pera na interaktivní tabuli, nástrojem „pero“ (nástroj programu PowerPoint) nebo fixem na tabuli.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Materiál je určen pro interaktivní výuku.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9319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2. Termodynamický zákon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848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Není možné sestrojit periodicky pracující tepelný stroj, který by jen přijímal teplo od určitého tělesa (ohřívače) a vykonával stejně velkou práci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5862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80" t="12471" r="2842" b="34321"/>
          <a:stretch/>
        </p:blipFill>
        <p:spPr bwMode="auto">
          <a:xfrm>
            <a:off x="971600" y="2060848"/>
            <a:ext cx="7553055" cy="3166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73414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Perpetuum mobile druhého druhu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tepelné výměně těleso o vyšší teplotě nemůže samovolně přijímat teplo od tělesa o nižší teplotě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5326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Tepelné motory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Motory parní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Motory spalovací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/>
              <a:t>Dvoudobý </a:t>
            </a:r>
            <a:r>
              <a:rPr lang="cs-CZ" dirty="0" smtClean="0"/>
              <a:t>spalovací motor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/>
              <a:t>Čtyřdobý spalovací 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Vznětový 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Proudové motory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Raketové motory</a:t>
            </a:r>
          </a:p>
          <a:p>
            <a:pPr marL="914400" lvl="1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552550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Účinnost tepelných motorů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η</m:t>
                      </m:r>
                      <m:r>
                        <a:rPr lang="cs-CZ" b="0" i="1" smtClean="0">
                          <a:latin typeface="Cambria Math"/>
                        </a:rPr>
                        <m:t>≤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l-GR" i="1">
                              <a:latin typeface="Cambria Math"/>
                            </a:rPr>
                            <m:t>η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𝑚𝑎𝑥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r>
                  <a:rPr lang="cs-CZ" dirty="0" smtClean="0"/>
                  <a:t>Účinnost tepelného motoru je tím vyšší, čím vyšší je teplota ohřívače a čím nižší je teplota chladiče</a:t>
                </a:r>
              </a:p>
              <a:p>
                <a:r>
                  <a:rPr lang="cs-CZ" dirty="0" smtClean="0"/>
                  <a:t>S. </a:t>
                </a:r>
                <a:r>
                  <a:rPr lang="cs-CZ" dirty="0" err="1" smtClean="0"/>
                  <a:t>Carnot</a:t>
                </a:r>
                <a:r>
                  <a:rPr lang="cs-CZ" dirty="0" smtClean="0"/>
                  <a:t> (1796 - 1832)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4479849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Porovnání účinnosti jednotlivých motorů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164" b="20979"/>
          <a:stretch/>
        </p:blipFill>
        <p:spPr bwMode="auto">
          <a:xfrm>
            <a:off x="1187624" y="2043724"/>
            <a:ext cx="6686485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62735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Parní turbína má pohánět čerpadlo vody ze studny o hloubce 20m. Do turbíny proudí pára organické kapaliny zahřátá slunečními kolektory na teplotu 87°C a po průchodu turbínou kondenzuje při teplotě 15°C. Jaké minimální teplo musí přijmout kolektory, aby se vyčerpala voda o objemu 15m</a:t>
            </a:r>
            <a:r>
              <a:rPr lang="cs-CZ" baseline="30000" dirty="0"/>
              <a:t>3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88458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mtClean="0"/>
              <a:t>1030000 MJ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27922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217" y="257742"/>
            <a:ext cx="7338814" cy="6126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13106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Jednotka tlaku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Přístroj k měření velikosti protékajícího proudu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Schopnost konat fyzikální práci, působit na nějaký objekt silou po určité dráze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Ionizované atomy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Jednotka práce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Množství nějaké látky na jednotku objemu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Skupina jednoho a více atomů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Součást atom. jádra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Základní jednotka soustavy SI délky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Soubor složený z antičástic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Základní jednotka hmoty za obvyklých podmínek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-273,15°C = ……….. Nula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Základní jednotka SI hmotnosti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Jednotka látkového množství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Jednotka svítivosti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02568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5613"/>
            <a:ext cx="7397998" cy="5783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110818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8461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365</Words>
  <Application>Microsoft Office PowerPoint</Application>
  <PresentationFormat>Předvádění na obrazovce (4:3)</PresentationFormat>
  <Paragraphs>59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2. Termodynamický zákon</vt:lpstr>
      <vt:lpstr>Definice</vt:lpstr>
      <vt:lpstr>Schéma činnosti</vt:lpstr>
      <vt:lpstr>Perpetuum mobile druhého druhu</vt:lpstr>
      <vt:lpstr>Tepelné motory</vt:lpstr>
      <vt:lpstr>Účinnost tepelných motorů</vt:lpstr>
      <vt:lpstr>Porovnání účinnosti jednotlivých motorů</vt:lpstr>
      <vt:lpstr>Příklad</vt:lpstr>
      <vt:lpstr>Řešení</vt:lpstr>
      <vt:lpstr>Snímek 12</vt:lpstr>
      <vt:lpstr>Otázky</vt:lpstr>
      <vt:lpstr>Snímek 14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Mirjam Civínová</dc:creator>
  <cp:lastModifiedBy>Dum</cp:lastModifiedBy>
  <cp:revision>14</cp:revision>
  <dcterms:created xsi:type="dcterms:W3CDTF">2013-12-05T14:36:56Z</dcterms:created>
  <dcterms:modified xsi:type="dcterms:W3CDTF">2014-01-28T19:08:18Z</dcterms:modified>
</cp:coreProperties>
</file>