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>
        <p:scale>
          <a:sx n="75" d="100"/>
          <a:sy n="75" d="100"/>
        </p:scale>
        <p:origin x="-121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602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98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606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531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151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005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40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903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386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273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86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93A46-7C98-443D-95F7-C6B5E3DB6177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B12E5-B55B-492F-A042-10B19120F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678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4294967295"/>
          </p:nvPr>
        </p:nvSpPr>
        <p:spPr>
          <a:xfrm>
            <a:off x="611560" y="476671"/>
            <a:ext cx="7992888" cy="5904657"/>
          </a:xfrm>
        </p:spPr>
        <p:txBody>
          <a:bodyPr>
            <a:normAutofit/>
          </a:bodyPr>
          <a:lstStyle/>
          <a:p>
            <a:r>
              <a:rPr lang="cs-CZ" dirty="0"/>
              <a:t>NÁZEV ŠKOLY:</a:t>
            </a:r>
          </a:p>
          <a:p>
            <a:r>
              <a:rPr lang="cs-CZ" dirty="0"/>
              <a:t>SPECIÁLNÍ ZÁKLADNÍ ŠKOLA A MATEŘSKÁ ŠKOLA VARNSDORF</a:t>
            </a:r>
          </a:p>
          <a:p>
            <a:r>
              <a:rPr lang="cs-CZ" dirty="0"/>
              <a:t>AUTOR: </a:t>
            </a:r>
            <a:r>
              <a:rPr lang="cs-CZ" dirty="0" smtClean="0"/>
              <a:t>Marcela Kanisová, 2011-11-27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b="1" dirty="0" smtClean="0"/>
              <a:t>VY_32_INOVACE_19_Místo, kde žijeme</a:t>
            </a:r>
          </a:p>
          <a:p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/>
              <a:t>Život ve škole</a:t>
            </a:r>
          </a:p>
          <a:p>
            <a:r>
              <a:rPr lang="cs-CZ" dirty="0" smtClean="0"/>
              <a:t>ČÍSLO </a:t>
            </a:r>
            <a:r>
              <a:rPr lang="cs-CZ" dirty="0"/>
              <a:t>PROJEKTU: </a:t>
            </a:r>
            <a:r>
              <a:rPr lang="cs-CZ" dirty="0" smtClean="0"/>
              <a:t>CZ.1.07/1.4.00/21.0640</a:t>
            </a:r>
            <a:endParaRPr lang="cs-CZ" dirty="0"/>
          </a:p>
          <a:p>
            <a:r>
              <a:rPr lang="cs-CZ" dirty="0"/>
              <a:t>Anotace: Materiál je určen pro </a:t>
            </a:r>
            <a:r>
              <a:rPr lang="cs-CZ" dirty="0" smtClean="0"/>
              <a:t>3. </a:t>
            </a:r>
            <a:r>
              <a:rPr lang="cs-CZ" dirty="0"/>
              <a:t>třídu, slouží k procvičení probrané </a:t>
            </a:r>
            <a:r>
              <a:rPr lang="cs-CZ" dirty="0" smtClean="0"/>
              <a:t>látky.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695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Naše 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5544616"/>
          </a:xfrm>
        </p:spPr>
        <p:txBody>
          <a:bodyPr>
            <a:normAutofit/>
          </a:bodyPr>
          <a:lstStyle/>
          <a:p>
            <a:r>
              <a:rPr lang="cs-CZ" dirty="0" smtClean="0"/>
              <a:t>Místo, kde se učím nové věci</a:t>
            </a:r>
          </a:p>
          <a:p>
            <a:endParaRPr lang="cs-CZ" dirty="0" smtClean="0"/>
          </a:p>
          <a:p>
            <a:r>
              <a:rPr lang="cs-CZ" dirty="0" smtClean="0"/>
              <a:t>Místo, kde setkávám se spolužáky a učiteli</a:t>
            </a:r>
          </a:p>
          <a:p>
            <a:endParaRPr lang="cs-CZ" dirty="0" smtClean="0"/>
          </a:p>
          <a:p>
            <a:r>
              <a:rPr lang="cs-CZ" dirty="0" smtClean="0"/>
              <a:t>Do školy chodím každý den kromě víkendu</a:t>
            </a:r>
          </a:p>
          <a:p>
            <a:endParaRPr lang="cs-CZ" dirty="0" smtClean="0"/>
          </a:p>
          <a:p>
            <a:r>
              <a:rPr lang="cs-CZ" dirty="0" smtClean="0"/>
              <a:t>Školní rok trvá 10 měsíců, prázdniny 2 měsíce</a:t>
            </a:r>
          </a:p>
          <a:p>
            <a:endParaRPr lang="cs-CZ" dirty="0"/>
          </a:p>
          <a:p>
            <a:r>
              <a:rPr lang="cs-CZ" dirty="0" smtClean="0"/>
              <a:t>Žáci dodržují školní řád</a:t>
            </a:r>
          </a:p>
          <a:p>
            <a:endParaRPr lang="cs-CZ" dirty="0"/>
          </a:p>
        </p:txBody>
      </p:sp>
      <p:pic>
        <p:nvPicPr>
          <p:cNvPr id="1027" name="Picture 3" descr="C:\Users\Macek\AppData\Local\Microsoft\Windows\Temporary Internet Files\Content.IE5\106LUQDI\MC900415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192" y="4980384"/>
            <a:ext cx="35283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631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Ve škole máme: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Kuchyňku, kde vaříme</a:t>
            </a:r>
          </a:p>
          <a:p>
            <a:r>
              <a:rPr lang="cs-CZ" dirty="0" smtClean="0"/>
              <a:t>Tělocvičnu, kde cvičíme a soutěžíme</a:t>
            </a:r>
          </a:p>
          <a:p>
            <a:r>
              <a:rPr lang="cs-CZ" dirty="0" smtClean="0"/>
              <a:t>Počítačovou učebnu, kde pracujeme na počítačích</a:t>
            </a:r>
          </a:p>
          <a:p>
            <a:r>
              <a:rPr lang="cs-CZ" dirty="0" smtClean="0"/>
              <a:t>Šicí dílnu, kde šijeme, pleteme a háčkujeme</a:t>
            </a:r>
          </a:p>
          <a:p>
            <a:r>
              <a:rPr lang="cs-CZ" dirty="0" smtClean="0"/>
              <a:t>Dílny, kde pracujeme se dřevem, kovem a dráty</a:t>
            </a:r>
          </a:p>
        </p:txBody>
      </p:sp>
      <p:pic>
        <p:nvPicPr>
          <p:cNvPr id="2050" name="Picture 2" descr="C:\Users\Macek\AppData\Local\Microsoft\Windows\Temporary Internet Files\Content.IE5\GFZTJ3P1\MC900233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6136" y="4802584"/>
            <a:ext cx="2520280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cek\AppData\Local\Microsoft\Windows\Temporary Internet Files\Content.IE5\GFZTJ3P1\MC9000901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97151"/>
            <a:ext cx="2304256" cy="172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cek\AppData\Local\Microsoft\Windows\Temporary Internet Files\Content.IE5\106LUQDI\MP9004265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69160"/>
            <a:ext cx="273630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50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661248"/>
          </a:xfrm>
        </p:spPr>
        <p:txBody>
          <a:bodyPr/>
          <a:lstStyle/>
          <a:p>
            <a:r>
              <a:rPr lang="cs-CZ" dirty="0" smtClean="0"/>
              <a:t>Vepředu ve třídě máme tabuli a učitelský stůl</a:t>
            </a:r>
          </a:p>
          <a:p>
            <a:r>
              <a:rPr lang="cs-CZ" dirty="0" smtClean="0"/>
              <a:t>Uprostřed třídy jsou umístěny lavice a židle</a:t>
            </a:r>
          </a:p>
          <a:p>
            <a:r>
              <a:rPr lang="cs-CZ" dirty="0" smtClean="0"/>
              <a:t>Vzadu je nástěnka s našimi obrázky, písmeny a čísly</a:t>
            </a:r>
          </a:p>
          <a:p>
            <a:r>
              <a:rPr lang="cs-CZ" dirty="0" smtClean="0"/>
              <a:t>Vzadu máme koberec, kde pracujeme a odpočíváme</a:t>
            </a:r>
            <a:endParaRPr lang="cs-CZ" dirty="0"/>
          </a:p>
        </p:txBody>
      </p:sp>
      <p:pic>
        <p:nvPicPr>
          <p:cNvPr id="3080" name="Picture 8" descr="C:\Users\Macek\AppData\Local\Microsoft\Windows\Temporary Internet Files\Content.IE5\106LUQDI\MP900439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002" y="4509120"/>
            <a:ext cx="2769437" cy="201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cek\AppData\Local\Microsoft\Windows\Temporary Internet Files\Content.IE5\GFZTJ3P1\MP9004331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336" y="4653136"/>
            <a:ext cx="2686666" cy="1783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34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řád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Soubor pravidel, která je třeba dodržovat</a:t>
            </a:r>
          </a:p>
          <a:p>
            <a:r>
              <a:rPr lang="cs-CZ" dirty="0" smtClean="0"/>
              <a:t>Požaduje správné chování mezi žáky a vyučujícími</a:t>
            </a:r>
          </a:p>
          <a:p>
            <a:r>
              <a:rPr lang="cs-CZ" dirty="0" smtClean="0"/>
              <a:t>Obsahuje : </a:t>
            </a:r>
          </a:p>
          <a:p>
            <a:pPr lvl="1"/>
            <a:r>
              <a:rPr lang="cs-CZ" dirty="0" smtClean="0"/>
              <a:t>Provoz a vnitřní režim školy</a:t>
            </a:r>
            <a:endParaRPr lang="cs-CZ" dirty="0"/>
          </a:p>
          <a:p>
            <a:pPr lvl="1"/>
            <a:r>
              <a:rPr lang="cs-CZ" dirty="0" smtClean="0"/>
              <a:t>Podmínky zacházení se školním majetkem</a:t>
            </a:r>
          </a:p>
          <a:p>
            <a:pPr lvl="1"/>
            <a:r>
              <a:rPr lang="cs-CZ" dirty="0" smtClean="0"/>
              <a:t>Práva a povinnosti žáků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4968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 jednu z možností: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289451"/>
          </a:xfrm>
        </p:spPr>
        <p:txBody>
          <a:bodyPr/>
          <a:lstStyle/>
          <a:p>
            <a:r>
              <a:rPr lang="cs-CZ" dirty="0" smtClean="0"/>
              <a:t>Školní řád máme z těchto důvodů :</a:t>
            </a:r>
          </a:p>
          <a:p>
            <a:endParaRPr lang="cs-CZ" dirty="0" smtClean="0"/>
          </a:p>
          <a:p>
            <a:r>
              <a:rPr lang="cs-CZ" dirty="0" smtClean="0"/>
              <a:t>A) Abychom </a:t>
            </a:r>
            <a:r>
              <a:rPr lang="cs-CZ" dirty="0" smtClean="0"/>
              <a:t>věděli, do jakých zájmových činností se  máme  </a:t>
            </a:r>
            <a:r>
              <a:rPr lang="cs-CZ" dirty="0" smtClean="0"/>
              <a:t>zapojit.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B) Abychom </a:t>
            </a:r>
            <a:r>
              <a:rPr lang="cs-CZ" dirty="0" smtClean="0"/>
              <a:t>měli ve škole pořádek, chovali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k sobě slušně podle </a:t>
            </a:r>
            <a:r>
              <a:rPr lang="cs-CZ" dirty="0" smtClean="0"/>
              <a:t>pravidel.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C) Abychom </a:t>
            </a:r>
            <a:r>
              <a:rPr lang="cs-CZ" dirty="0" smtClean="0"/>
              <a:t>se </a:t>
            </a:r>
            <a:r>
              <a:rPr lang="cs-CZ" dirty="0" smtClean="0"/>
              <a:t>nenudili.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 descr="C:\Users\Macek\AppData\Local\Microsoft\Windows\Temporary Internet Files\Content.IE5\H5I65C96\MC900437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37112"/>
            <a:ext cx="143544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6978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Uveď správný počet lavic a židlí ve třídě:</a:t>
            </a:r>
            <a:endParaRPr lang="cs-CZ" sz="3200" dirty="0"/>
          </a:p>
        </p:txBody>
      </p:sp>
      <p:sp>
        <p:nvSpPr>
          <p:cNvPr id="27" name="Zástupný symbol pro obsah 2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8" name="Zástupný symbol pro obsah 27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20308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A. 8 lavic, 16 židlí</a:t>
            </a:r>
          </a:p>
          <a:p>
            <a:endParaRPr lang="cs-CZ" dirty="0"/>
          </a:p>
          <a:p>
            <a:r>
              <a:rPr lang="cs-CZ" dirty="0" smtClean="0"/>
              <a:t>B. 6 lavic, 12 židlí</a:t>
            </a:r>
          </a:p>
          <a:p>
            <a:endParaRPr lang="cs-CZ" dirty="0"/>
          </a:p>
          <a:p>
            <a:r>
              <a:rPr lang="cs-CZ" dirty="0" smtClean="0"/>
              <a:t>C. 10 lavic, 14 židlí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599444" y="1484784"/>
            <a:ext cx="3672408" cy="470955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15616" y="218316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00400" y="2157086"/>
            <a:ext cx="914400" cy="4832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15616" y="3429000"/>
            <a:ext cx="914400" cy="5161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71800" y="3429000"/>
            <a:ext cx="914400" cy="5161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15616" y="4725144"/>
            <a:ext cx="932415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0" y="134076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771800" y="4725144"/>
            <a:ext cx="914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 flipH="1">
            <a:off x="1163891" y="2780556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 flipH="1">
            <a:off x="1687990" y="2780928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 flipH="1">
            <a:off x="2771800" y="2862777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 flipH="1">
            <a:off x="3326159" y="2862777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 flipH="1">
            <a:off x="1122689" y="4145704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 flipH="1">
            <a:off x="1581823" y="4145704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 flipH="1">
            <a:off x="2831220" y="4125932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 flipH="1">
            <a:off x="3326158" y="4125932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 flipH="1">
            <a:off x="1207382" y="5373216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 flipH="1">
            <a:off x="1687990" y="5373216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 flipH="1">
            <a:off x="2798310" y="5387156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 flipH="1">
            <a:off x="3365730" y="5387156"/>
            <a:ext cx="360041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Macek\AppData\Local\Microsoft\Windows\Temporary Internet Files\Content.IE5\106LUQDI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352" y="3284373"/>
            <a:ext cx="864096" cy="84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255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Vyjmenuj a vyber  správnou možnost: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V naší škole se nachází :</a:t>
            </a:r>
          </a:p>
          <a:p>
            <a:r>
              <a:rPr lang="cs-CZ" dirty="0" smtClean="0"/>
              <a:t>A) Počítačová </a:t>
            </a:r>
            <a:r>
              <a:rPr lang="cs-CZ" dirty="0" smtClean="0"/>
              <a:t>učebna, herna, družina, </a:t>
            </a:r>
            <a:r>
              <a:rPr lang="cs-CZ" dirty="0" smtClean="0"/>
              <a:t>tělocvična.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B) Učebna </a:t>
            </a:r>
            <a:r>
              <a:rPr lang="cs-CZ" dirty="0" smtClean="0"/>
              <a:t>chemie, tělocvična, výtvarná </a:t>
            </a:r>
            <a:r>
              <a:rPr lang="cs-CZ" dirty="0" smtClean="0"/>
              <a:t>dílna.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C) Kuchyňka</a:t>
            </a:r>
            <a:r>
              <a:rPr lang="cs-CZ" dirty="0" smtClean="0"/>
              <a:t>, obchod, ředitelna, </a:t>
            </a:r>
            <a:r>
              <a:rPr lang="cs-CZ" dirty="0" smtClean="0"/>
              <a:t>knihovna.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Které místnosti v naší škole nemáme vůbec?</a:t>
            </a:r>
            <a:endParaRPr lang="cs-CZ" dirty="0"/>
          </a:p>
        </p:txBody>
      </p:sp>
      <p:pic>
        <p:nvPicPr>
          <p:cNvPr id="5123" name="Picture 3" descr="C:\Users\Macek\AppData\Local\Microsoft\Windows\Temporary Internet Files\Content.IE5\GFZTJ3P1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988840"/>
            <a:ext cx="1116880" cy="116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78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Snímek č.2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 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2011-11-27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brázek školy byl použit z galerie Office.</a:t>
            </a:r>
          </a:p>
          <a:p>
            <a:r>
              <a:rPr lang="cs-CZ" sz="2000" dirty="0" smtClean="0">
                <a:latin typeface="Arial Narrow" pitchFamily="34" charset="0"/>
              </a:rPr>
              <a:t>Snímek č.3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 [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brázek počítačové učebny byl použit z galerie Office.</a:t>
            </a:r>
          </a:p>
          <a:p>
            <a:r>
              <a:rPr lang="cs-CZ" sz="2000" dirty="0">
                <a:latin typeface="Arial Narrow" pitchFamily="34" charset="0"/>
              </a:rPr>
              <a:t>Snímek </a:t>
            </a:r>
            <a:r>
              <a:rPr lang="cs-CZ" sz="2000" dirty="0" smtClean="0">
                <a:latin typeface="Arial Narrow" pitchFamily="34" charset="0"/>
              </a:rPr>
              <a:t>č.3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tělocvičny byl 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použit z galerie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Office.</a:t>
            </a:r>
            <a:endParaRPr lang="cs-CZ" sz="2000" dirty="0">
              <a:latin typeface="Arial Narrow" pitchFamily="34" charset="0"/>
            </a:endParaRPr>
          </a:p>
          <a:p>
            <a:r>
              <a:rPr lang="cs-CZ" sz="2000" dirty="0">
                <a:latin typeface="Arial Narrow" pitchFamily="34" charset="0"/>
              </a:rPr>
              <a:t>Snímek </a:t>
            </a:r>
            <a:r>
              <a:rPr lang="cs-CZ" sz="2000" dirty="0" smtClean="0">
                <a:latin typeface="Arial Narrow" pitchFamily="34" charset="0"/>
              </a:rPr>
              <a:t>č.3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kuchaře 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byl použit z galerie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Office.</a:t>
            </a:r>
            <a:endParaRPr lang="cs-CZ" sz="2000" dirty="0">
              <a:latin typeface="Arial Narrow" pitchFamily="34" charset="0"/>
            </a:endParaRPr>
          </a:p>
          <a:p>
            <a:r>
              <a:rPr lang="cs-CZ" sz="2000" dirty="0">
                <a:latin typeface="Arial Narrow" pitchFamily="34" charset="0"/>
              </a:rPr>
              <a:t>Snímek </a:t>
            </a:r>
            <a:r>
              <a:rPr lang="cs-CZ" sz="2000" dirty="0" smtClean="0">
                <a:latin typeface="Arial Narrow" pitchFamily="34" charset="0"/>
              </a:rPr>
              <a:t>č.4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nástěnky byl 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použit z galerie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Office.</a:t>
            </a:r>
            <a:endParaRPr lang="cs-CZ" sz="2000" dirty="0">
              <a:latin typeface="Arial Narrow" pitchFamily="34" charset="0"/>
            </a:endParaRPr>
          </a:p>
          <a:p>
            <a:r>
              <a:rPr lang="cs-CZ" sz="2000" dirty="0">
                <a:latin typeface="Arial Narrow" pitchFamily="34" charset="0"/>
              </a:rPr>
              <a:t>Snímek </a:t>
            </a:r>
            <a:r>
              <a:rPr lang="cs-CZ" sz="2000" dirty="0" smtClean="0">
                <a:latin typeface="Arial Narrow" pitchFamily="34" charset="0"/>
              </a:rPr>
              <a:t>č.4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tabule byl použit 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z galerie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Office.</a:t>
            </a:r>
            <a:endParaRPr lang="cs-CZ" sz="2000" dirty="0">
              <a:latin typeface="Arial Narrow" pitchFamily="34" charset="0"/>
            </a:endParaRPr>
          </a:p>
          <a:p>
            <a:r>
              <a:rPr lang="cs-CZ" sz="2000" dirty="0">
                <a:latin typeface="Arial Narrow" pitchFamily="34" charset="0"/>
              </a:rPr>
              <a:t>Snímek </a:t>
            </a:r>
            <a:r>
              <a:rPr lang="cs-CZ" sz="2000" dirty="0" smtClean="0">
                <a:latin typeface="Arial Narrow" pitchFamily="34" charset="0"/>
              </a:rPr>
              <a:t>č.6 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smajlíka 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byl použit z galerie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Office.</a:t>
            </a:r>
            <a:endParaRPr lang="cs-CZ" sz="2000" dirty="0">
              <a:latin typeface="Arial Narrow" pitchFamily="34" charset="0"/>
            </a:endParaRPr>
          </a:p>
          <a:p>
            <a:r>
              <a:rPr lang="cs-CZ" sz="2000" dirty="0">
                <a:latin typeface="Arial Narrow" pitchFamily="34" charset="0"/>
              </a:rPr>
              <a:t>Snímek </a:t>
            </a:r>
            <a:r>
              <a:rPr lang="cs-CZ" sz="2000" dirty="0" smtClean="0">
                <a:latin typeface="Arial Narrow" pitchFamily="34" charset="0"/>
              </a:rPr>
              <a:t>č.7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smajlíka  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byl použit z galerie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Office.</a:t>
            </a:r>
            <a:endParaRPr lang="cs-CZ" sz="2000" dirty="0" smtClean="0">
              <a:latin typeface="Arial Narrow" pitchFamily="34" charset="0"/>
            </a:endParaRPr>
          </a:p>
          <a:p>
            <a:r>
              <a:rPr lang="cs-CZ" sz="2000" dirty="0">
                <a:latin typeface="Arial Narrow" pitchFamily="34" charset="0"/>
              </a:rPr>
              <a:t>Snímek </a:t>
            </a:r>
            <a:r>
              <a:rPr lang="cs-CZ" sz="2000" dirty="0" smtClean="0">
                <a:latin typeface="Arial Narrow" pitchFamily="34" charset="0"/>
              </a:rPr>
              <a:t>č.7 </a:t>
            </a:r>
            <a:r>
              <a:rPr lang="en-US" sz="2000" dirty="0" smtClean="0">
                <a:latin typeface="Arial Narrow" pitchFamily="34" charset="0"/>
                <a:cs typeface="Arial" pitchFamily="34" charset="0"/>
              </a:rPr>
              <a:t>[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cit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třídy- vlastní zdroj.</a:t>
            </a:r>
            <a:endParaRPr lang="cs-CZ" sz="2000" dirty="0">
              <a:latin typeface="Arial Narrow" pitchFamily="34" charset="0"/>
            </a:endParaRPr>
          </a:p>
          <a:p>
            <a:r>
              <a:rPr lang="cs-CZ" sz="2000" dirty="0" smtClean="0">
                <a:latin typeface="Arial Narrow" pitchFamily="34" charset="0"/>
              </a:rPr>
              <a:t>Snímek </a:t>
            </a:r>
            <a:r>
              <a:rPr lang="cs-CZ" sz="2000" dirty="0">
                <a:latin typeface="Arial Narrow" pitchFamily="34" charset="0"/>
              </a:rPr>
              <a:t>č.2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 [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cit. 2011-11-27</a:t>
            </a:r>
            <a:r>
              <a:rPr lang="en-US" sz="2000" dirty="0">
                <a:latin typeface="Arial Narrow" pitchFamily="34" charset="0"/>
                <a:cs typeface="Arial" pitchFamily="34" charset="0"/>
              </a:rPr>
              <a:t>] O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brázek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smajlíka  - květiny byl </a:t>
            </a:r>
            <a:r>
              <a:rPr lang="cs-CZ" sz="2000" dirty="0">
                <a:latin typeface="Arial Narrow" pitchFamily="34" charset="0"/>
                <a:cs typeface="Arial" pitchFamily="34" charset="0"/>
              </a:rPr>
              <a:t>použit z galerie </a:t>
            </a:r>
            <a:r>
              <a:rPr lang="cs-CZ" sz="2000" dirty="0" smtClean="0">
                <a:latin typeface="Arial Narrow" pitchFamily="34" charset="0"/>
                <a:cs typeface="Arial" pitchFamily="34" charset="0"/>
              </a:rPr>
              <a:t>Office.</a:t>
            </a:r>
            <a:endParaRPr lang="cs-CZ" sz="2000" dirty="0">
              <a:latin typeface="Arial Narrow" pitchFamily="34" charset="0"/>
            </a:endParaRPr>
          </a:p>
          <a:p>
            <a:endParaRPr lang="cs-CZ" sz="2000" dirty="0" smtClean="0">
              <a:latin typeface="Arial Narrow" pitchFamily="34" charset="0"/>
            </a:endParaRPr>
          </a:p>
          <a:p>
            <a:endParaRPr lang="cs-CZ" sz="2000" dirty="0" smtClean="0">
              <a:latin typeface="Arial Narrow" pitchFamily="34" charset="0"/>
            </a:endParaRPr>
          </a:p>
          <a:p>
            <a:endParaRPr lang="cs-CZ" sz="2000" dirty="0" smtClean="0">
              <a:latin typeface="Arial Narrow" pitchFamily="34" charset="0"/>
            </a:endParaRPr>
          </a:p>
          <a:p>
            <a:endParaRPr lang="cs-CZ" sz="20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378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480</Words>
  <Application>Microsoft Office PowerPoint</Application>
  <PresentationFormat>Předvádění na obrazovce (4:3)</PresentationFormat>
  <Paragraphs>74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Naše škola</vt:lpstr>
      <vt:lpstr>Ve škole máme:</vt:lpstr>
      <vt:lpstr>Naše třída</vt:lpstr>
      <vt:lpstr>Školní řád</vt:lpstr>
      <vt:lpstr>Vyber  jednu z možností:</vt:lpstr>
      <vt:lpstr>Uveď správný počet lavic a židlí ve třídě:</vt:lpstr>
      <vt:lpstr>Vyjmenuj a vyber  správnou možnost: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Macek</dc:creator>
  <cp:lastModifiedBy>Martin Králík</cp:lastModifiedBy>
  <cp:revision>20</cp:revision>
  <dcterms:created xsi:type="dcterms:W3CDTF">2011-11-17T13:56:41Z</dcterms:created>
  <dcterms:modified xsi:type="dcterms:W3CDTF">2012-03-24T16:45:27Z</dcterms:modified>
</cp:coreProperties>
</file>