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70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9DA4D-FF86-4E17-86E0-38C7A8278A2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D80DB0-B64A-409E-8342-04EEC8F21A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5023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399855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 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47155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VY_32_INOVACE_10B_13_Struktura_a_vlastnosti_kapalin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073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struktury a vlastností kapalin a je připraven pro hodiny fyziky v </a:t>
            </a:r>
            <a:r>
              <a:rPr lang="cs-CZ" sz="2000" dirty="0">
                <a:latin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</a:rPr>
              <a:t>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výpočet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navrhují jeho řešení. Jeden ze studentů nebo učitel řešení rýsuje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73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Struktura a vlastnosti kapalin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85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Povrchová vrstva kapaliny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Sféra molekulového působení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14" t="20601" r="1963" b="18500"/>
          <a:stretch/>
        </p:blipFill>
        <p:spPr>
          <a:xfrm>
            <a:off x="323528" y="2348880"/>
            <a:ext cx="849694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6287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Povrchová energie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𝜎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</a:rPr>
                      <m:t>Δ</m:t>
                    </m:r>
                    <m:r>
                      <a:rPr lang="cs-CZ" i="1">
                        <a:latin typeface="Cambria Math"/>
                      </a:rPr>
                      <m:t>𝐸</m:t>
                    </m:r>
                  </m:oMath>
                </a14:m>
                <a:r>
                  <a:rPr lang="cs-CZ" dirty="0" smtClean="0"/>
                  <a:t>… změna povrchové energie [J]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𝜎</m:t>
                    </m:r>
                  </m:oMath>
                </a14:m>
                <a:r>
                  <a:rPr lang="cs-CZ" dirty="0" smtClean="0"/>
                  <a:t>… povrchové napětí [Nm</a:t>
                </a:r>
                <a:r>
                  <a:rPr lang="cs-CZ" baseline="30000" dirty="0" smtClean="0"/>
                  <a:t>-1</a:t>
                </a:r>
                <a:r>
                  <a:rPr lang="cs-CZ" dirty="0" smtClean="0"/>
                  <a:t>]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</a:rPr>
                      <m:t>Δ</m:t>
                    </m:r>
                    <m:r>
                      <a:rPr lang="cs-CZ" i="1">
                        <a:latin typeface="Cambria Math"/>
                      </a:rPr>
                      <m:t>𝑆</m:t>
                    </m:r>
                  </m:oMath>
                </a14:m>
                <a:r>
                  <a:rPr lang="cs-CZ" dirty="0" smtClean="0"/>
                  <a:t>… změna povrchu [m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]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88095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Povrchová síla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𝑙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F… síla [N]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𝜎</m:t>
                    </m:r>
                  </m:oMath>
                </a14:m>
                <a:r>
                  <a:rPr lang="cs-CZ" dirty="0" smtClean="0"/>
                  <a:t>… povrchové napětí [Nm</a:t>
                </a:r>
                <a:r>
                  <a:rPr lang="cs-CZ" baseline="30000" dirty="0" smtClean="0"/>
                  <a:t>-1</a:t>
                </a:r>
                <a:r>
                  <a:rPr lang="cs-CZ" dirty="0" smtClean="0"/>
                  <a:t>]</a:t>
                </a:r>
              </a:p>
              <a:p>
                <a:pPr marL="0" indent="0">
                  <a:buNone/>
                </a:pPr>
                <a:r>
                  <a:rPr lang="cs-CZ" dirty="0" smtClean="0"/>
                  <a:t>l… délka [m]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510561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Povrchová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075" t="13199" r="16925" b="12548"/>
          <a:stretch/>
        </p:blipFill>
        <p:spPr>
          <a:xfrm rot="5400000">
            <a:off x="1947510" y="1636024"/>
            <a:ext cx="5248979" cy="465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9442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Sirka o délce 4cm plave na povrchu vody. Jestliže na jednu stranu povrchu vody rozděleného sirkou nalijeme opatrně trochu mýdlového </a:t>
            </a:r>
            <a:r>
              <a:rPr lang="cs-CZ" dirty="0" smtClean="0"/>
              <a:t>roztoku, </a:t>
            </a:r>
            <a:r>
              <a:rPr lang="cs-CZ" dirty="0" smtClean="0"/>
              <a:t>začne se sirka na povrchu vody pohybovat směrem od mýdlového roztoku k čisté vodě. Určete velikost a směr síly působící na sirku. </a:t>
            </a:r>
            <a:r>
              <a:rPr lang="el-GR" dirty="0" smtClean="0"/>
              <a:t>σ</a:t>
            </a:r>
            <a:r>
              <a:rPr lang="cs-CZ" baseline="-25000" dirty="0" smtClean="0"/>
              <a:t>vody</a:t>
            </a:r>
            <a:r>
              <a:rPr lang="cs-CZ" dirty="0" smtClean="0"/>
              <a:t> = 73 </a:t>
            </a:r>
            <a:r>
              <a:rPr lang="cs-CZ" dirty="0" err="1" smtClean="0"/>
              <a:t>mN</a:t>
            </a:r>
            <a:r>
              <a:rPr lang="cs-CZ" dirty="0" smtClean="0"/>
              <a:t>*m</a:t>
            </a:r>
            <a:r>
              <a:rPr lang="cs-CZ" baseline="30000" dirty="0" smtClean="0"/>
              <a:t>-1</a:t>
            </a:r>
            <a:br>
              <a:rPr lang="cs-CZ" baseline="30000" dirty="0" smtClean="0"/>
            </a:br>
            <a:r>
              <a:rPr lang="el-GR" dirty="0" smtClean="0"/>
              <a:t>σ</a:t>
            </a:r>
            <a:r>
              <a:rPr lang="cs-CZ" baseline="-25000" dirty="0" smtClean="0"/>
              <a:t>mýdla</a:t>
            </a:r>
            <a:r>
              <a:rPr lang="cs-CZ" dirty="0" smtClean="0"/>
              <a:t>= 40 </a:t>
            </a:r>
            <a:r>
              <a:rPr lang="cs-CZ" dirty="0" err="1" smtClean="0"/>
              <a:t>mN</a:t>
            </a:r>
            <a:r>
              <a:rPr lang="cs-CZ" dirty="0" smtClean="0"/>
              <a:t>*m</a:t>
            </a:r>
            <a:r>
              <a:rPr lang="cs-CZ" baseline="30000" dirty="0" smtClean="0"/>
              <a:t>-1</a:t>
            </a:r>
            <a:endParaRPr lang="cs-CZ" baseline="30000" dirty="0"/>
          </a:p>
          <a:p>
            <a:pPr marL="514350" indent="-514350">
              <a:buFont typeface="+mj-lt"/>
              <a:buAutoNum type="arabicPeriod"/>
            </a:pPr>
            <a:endParaRPr lang="cs-CZ" baseline="30000" dirty="0" smtClean="0"/>
          </a:p>
        </p:txBody>
      </p:sp>
    </p:spTree>
    <p:extLst>
      <p:ext uri="{BB962C8B-B14F-4D97-AF65-F5344CB8AC3E}">
        <p14:creationId xmlns:p14="http://schemas.microsoft.com/office/powerpoint/2010/main" xmlns="" val="2415483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1,3mN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5565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8727425" cy="387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12445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Změna pevné skupenství v plynné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Elementární částice bez elektrického náboje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Německý matematik a astronom Johannes …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Zvuk o frekvenci vyšší než 16 Hz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Veličina mající velikost i směr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Děj, při němž je teplota konstantní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Jednotka práce a energie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Doba nějakého pravidelně se opakujícího děje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Jednotka tlaku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5419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205" y="2060848"/>
            <a:ext cx="8909572" cy="318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80896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</a:t>
            </a:r>
            <a:r>
              <a:rPr lang="cs-CZ" dirty="0"/>
              <a:t>tvorba</a:t>
            </a:r>
          </a:p>
          <a:p>
            <a:r>
              <a:rPr lang="cs-CZ" dirty="0" smtClean="0"/>
              <a:t>Galerie klipartů MS Office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247</Words>
  <Application>Microsoft Office PowerPoint</Application>
  <PresentationFormat>Předvádění na obrazovce (4:3)</PresentationFormat>
  <Paragraphs>47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Struktura a vlastnosti kapalin</vt:lpstr>
      <vt:lpstr>Povrchová vrstva kapaliny</vt:lpstr>
      <vt:lpstr>Povrchová energie</vt:lpstr>
      <vt:lpstr>Povrchová síla</vt:lpstr>
      <vt:lpstr>Povrchová síla</vt:lpstr>
      <vt:lpstr>Příklady</vt:lpstr>
      <vt:lpstr>Řešení</vt:lpstr>
      <vt:lpstr>Křížovka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Dum</cp:lastModifiedBy>
  <cp:revision>16</cp:revision>
  <dcterms:created xsi:type="dcterms:W3CDTF">2013-12-05T15:30:16Z</dcterms:created>
  <dcterms:modified xsi:type="dcterms:W3CDTF">2014-01-28T19:15:49Z</dcterms:modified>
</cp:coreProperties>
</file>