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4" r:id="rId10"/>
    <p:sldId id="267" r:id="rId11"/>
    <p:sldId id="268" r:id="rId12"/>
    <p:sldId id="269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-5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5E71F8-38E5-4E43-B9D1-700B192887DC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02B058-D135-4C85-B1E5-D275A313D2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7211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76899212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Ing. Mirjam Civínová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VY_32_INOVACE_10B_19_Křivka_syté_páry</a:t>
                      </a: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Molekulová fyzika a termika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01.08.2013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94656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vysvětlení a procvičení křivky syté páry a je připraven pro hodiny fyziky v 3. </a:t>
            </a:r>
            <a:r>
              <a:rPr lang="cs-CZ" sz="2000" dirty="0">
                <a:latin typeface="Calibri" pitchFamily="34" charset="0"/>
              </a:rPr>
              <a:t>ročníku šestiletého gymnázia a pro </a:t>
            </a:r>
            <a:r>
              <a:rPr lang="cs-CZ" sz="2000" dirty="0" smtClean="0">
                <a:latin typeface="Calibri" pitchFamily="34" charset="0"/>
              </a:rPr>
              <a:t>2. ročník </a:t>
            </a:r>
            <a:r>
              <a:rPr lang="cs-CZ" sz="2000" dirty="0">
                <a:latin typeface="Calibri" pitchFamily="34" charset="0"/>
              </a:rPr>
              <a:t>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se věnuje teorii tohoto problému a je doplňována výkladem učitele.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alší část prezentace se věnuje řešení příkladu, kde je využita výše vysvětlená látka. Učitel příklad slovně popisuje a vysvětluje. Studenti příklad zapisují do sešitu. Potřebné údaje vyhledávají v tabulkách </a:t>
            </a:r>
            <a:r>
              <a:rPr lang="cs-CZ" sz="2000" dirty="0" smtClean="0">
                <a:latin typeface="Calibri" pitchFamily="34" charset="0"/>
              </a:rPr>
              <a:t>a zapisují řešení i nalezené hodnoty do promítaného zadání pomocí světelného pera na interaktivní tabuli, nástrojem „pero“ (nástroj programu PowerPoint) nebo fixem na tabuli.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Materiál je určen pro interaktivní výuku.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524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Křivka syté páry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29145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Dynamická rovnováha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Sytá pára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63" t="22669" b="18532"/>
          <a:stretch/>
        </p:blipFill>
        <p:spPr>
          <a:xfrm>
            <a:off x="108012" y="2348880"/>
            <a:ext cx="8927976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2294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Křivka syté páry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500" t="13250" r="11413" b="11150"/>
          <a:stretch/>
        </p:blipFill>
        <p:spPr>
          <a:xfrm>
            <a:off x="1367644" y="1607028"/>
            <a:ext cx="6408712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15199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Sytá pára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Kritická teplota</a:t>
            </a:r>
          </a:p>
          <a:p>
            <a:r>
              <a:rPr lang="cs-CZ" dirty="0" smtClean="0"/>
              <a:t>Kritický bod</a:t>
            </a:r>
          </a:p>
          <a:p>
            <a:r>
              <a:rPr lang="cs-CZ" dirty="0" smtClean="0"/>
              <a:t>Kritický stav látky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9539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 táboření na horách zjistila skupina, že voda v kotlíku vaří už při teplotě </a:t>
            </a:r>
            <a:r>
              <a:rPr lang="cs-CZ" dirty="0" smtClean="0"/>
              <a:t>95°C, </a:t>
            </a:r>
            <a:r>
              <a:rPr lang="cs-CZ" dirty="0" smtClean="0"/>
              <a:t>za pomocí MFCHT </a:t>
            </a:r>
            <a:r>
              <a:rPr lang="cs-CZ" dirty="0" smtClean="0"/>
              <a:t>zjistěte, </a:t>
            </a:r>
            <a:r>
              <a:rPr lang="cs-CZ" dirty="0" smtClean="0"/>
              <a:t>jaký byl v daném místě atmosférický tlak a v jaké nadmořské výšce se skupina nacházela?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6189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Vysvětlete </a:t>
            </a:r>
            <a:r>
              <a:rPr lang="cs-CZ" smtClean="0"/>
              <a:t>princip </a:t>
            </a:r>
            <a:r>
              <a:rPr lang="cs-CZ" dirty="0" err="1"/>
              <a:t>P</a:t>
            </a:r>
            <a:r>
              <a:rPr lang="cs-CZ" smtClean="0"/>
              <a:t>apinova </a:t>
            </a:r>
            <a:r>
              <a:rPr lang="cs-CZ" dirty="0" smtClean="0"/>
              <a:t>hrnce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6579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mtClean="0"/>
              <a:t>845 hPa</a:t>
            </a:r>
            <a:r>
              <a:rPr lang="cs-CZ" dirty="0" smtClean="0"/>
              <a:t>, </a:t>
            </a:r>
            <a:r>
              <a:rPr lang="cs-CZ" smtClean="0"/>
              <a:t>1400 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1734891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8"/>
            <a:ext cx="7653802" cy="556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085411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/>
              <a:t>Základní jednotka tlaku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Skupenská přeměna, při které se kapalina mění na plyn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Základní jednotka síly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Zvuk doprovázející blesk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Tlak větší než </a:t>
            </a:r>
            <a:r>
              <a:rPr lang="cs-CZ" dirty="0" smtClean="0"/>
              <a:t>barometrický </a:t>
            </a:r>
            <a:r>
              <a:rPr lang="cs-CZ" dirty="0"/>
              <a:t>tlak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Působení síly na fyzikální těleso nebo na silové pole, při kterém dochází k posouvání nebo deformaci tohoto tělesa (značka W)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Stará jednotka tlaku (milimetr rtuťového sloupce)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Velmi úzká trubička s nepatrným vnitřním průměrem 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Období mezi pravidelně se opakujícími jevy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Část atomu s neutrony a protony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Jednotka pro plošný obsah (10 000m</a:t>
            </a:r>
            <a:r>
              <a:rPr lang="cs-CZ" baseline="30000" dirty="0"/>
              <a:t>2</a:t>
            </a:r>
            <a:r>
              <a:rPr lang="cs-CZ" dirty="0"/>
              <a:t>)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Vzduchoprázdno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44666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5" y="-99392"/>
            <a:ext cx="8229600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2696"/>
            <a:ext cx="7992887" cy="5860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837036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84614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296</Words>
  <Application>Microsoft Office PowerPoint</Application>
  <PresentationFormat>Předvádění na obrazovce (4:3)</PresentationFormat>
  <Paragraphs>50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Křivka syté páry</vt:lpstr>
      <vt:lpstr>Dynamická rovnováha</vt:lpstr>
      <vt:lpstr>Křivka syté páry</vt:lpstr>
      <vt:lpstr>Sytá pára</vt:lpstr>
      <vt:lpstr>Příklady</vt:lpstr>
      <vt:lpstr>Příklady</vt:lpstr>
      <vt:lpstr>Řešení</vt:lpstr>
      <vt:lpstr>Křížovka</vt:lpstr>
      <vt:lpstr>Otázky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Mirjam Civínová</dc:creator>
  <cp:lastModifiedBy>Dum</cp:lastModifiedBy>
  <cp:revision>17</cp:revision>
  <dcterms:created xsi:type="dcterms:W3CDTF">2013-12-05T16:24:46Z</dcterms:created>
  <dcterms:modified xsi:type="dcterms:W3CDTF">2014-01-28T19:28:40Z</dcterms:modified>
</cp:coreProperties>
</file>