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66" r:id="rId7"/>
    <p:sldId id="267" r:id="rId8"/>
    <p:sldId id="268" r:id="rId9"/>
    <p:sldId id="270" r:id="rId10"/>
    <p:sldId id="271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E3345-8873-4242-8175-389B03D7C3A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6408A-6C21-4845-9C54-8239C0D26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607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B3F07E-17EB-452D-8672-E0F6A31DB1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4316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B3F07E-17EB-452D-8672-E0F6A31DB18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106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6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314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887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377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158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530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891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677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53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049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02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42600-F0D1-4770-9EB4-140729BE7F2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26653-5120-49E7-BD83-5ABB97FF1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180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41221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 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VY_32_INOVACE_10C_13_Rovnovážný_stav_soustavy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47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rovnovážného stavu soustavy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</a:t>
            </a:r>
            <a:r>
              <a:rPr lang="cs-CZ" sz="2000" dirty="0" smtClean="0">
                <a:latin typeface="Calibri" pitchFamily="34" charset="0"/>
              </a:rPr>
              <a:t>pro 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příkladům, kde je využita výše vysvětlená látka. Učitel příklady slovně popisuje a vysvětluje. Studenti příklady zapisují do sešitů. </a:t>
            </a:r>
            <a:r>
              <a:rPr lang="cs-CZ" sz="2000" dirty="0" smtClean="0">
                <a:latin typeface="Calibri" pitchFamily="34" charset="0"/>
              </a:rPr>
              <a:t>Jeden ze studentů nebo učitel příklady zapisují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81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Rovnovážný stav soustavy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24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Rovnovážný stav termodynamické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 těles </a:t>
            </a:r>
          </a:p>
          <a:p>
            <a:r>
              <a:rPr lang="cs-CZ" dirty="0" smtClean="0"/>
              <a:t>Termodynamická soustava</a:t>
            </a:r>
            <a:endParaRPr lang="cs-CZ" i="1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Stavové veličiny</a:t>
            </a:r>
          </a:p>
          <a:p>
            <a:r>
              <a:rPr lang="cs-CZ" dirty="0" smtClean="0">
                <a:sym typeface="Wingdings" pitchFamily="2" charset="2"/>
              </a:rPr>
              <a:t>Vzájemné působení soustavy a okolí</a:t>
            </a:r>
          </a:p>
          <a:p>
            <a:r>
              <a:rPr lang="cs-CZ" dirty="0">
                <a:sym typeface="Wingdings" pitchFamily="2" charset="2"/>
              </a:rPr>
              <a:t>I</a:t>
            </a:r>
            <a:r>
              <a:rPr lang="cs-CZ" dirty="0" smtClean="0">
                <a:sym typeface="Wingdings" pitchFamily="2" charset="2"/>
              </a:rPr>
              <a:t>zolovaná soustava</a:t>
            </a:r>
          </a:p>
          <a:p>
            <a:r>
              <a:rPr lang="cs-CZ" dirty="0" smtClean="0">
                <a:sym typeface="Wingdings" pitchFamily="2" charset="2"/>
              </a:rPr>
              <a:t>Rovnovážný stav soustavy</a:t>
            </a:r>
          </a:p>
          <a:p>
            <a:endParaRPr lang="cs-CZ" dirty="0" smtClean="0">
              <a:sym typeface="Wingdings" pitchFamily="2" charset="2"/>
            </a:endParaRPr>
          </a:p>
          <a:p>
            <a:endParaRPr lang="cs-CZ" i="1" u="sng" dirty="0" smtClean="0">
              <a:sym typeface="Wingdings" pitchFamily="2" charset="2"/>
            </a:endParaRPr>
          </a:p>
          <a:p>
            <a:endParaRPr lang="cs-CZ" b="1" dirty="0" smtClean="0">
              <a:sym typeface="Wingdings" pitchFamily="2" charset="2"/>
            </a:endParaRPr>
          </a:p>
          <a:p>
            <a:endParaRPr lang="cs-CZ" i="1" dirty="0" smtClean="0">
              <a:sym typeface="Wingdings" pitchFamily="2" charset="2"/>
            </a:endParaRP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23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931224" cy="56372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Každá soustava, kterou umístíme v neměnných vnějších podmínkách, přejde po určité době samovolně do rovnovážného stavu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ym typeface="Wingdings" pitchFamily="2" charset="2"/>
              </a:rPr>
              <a:t> Po sobě následující rovnovážné stavy: </a:t>
            </a:r>
            <a:r>
              <a:rPr lang="cs-CZ" b="1" i="1" dirty="0" smtClean="0">
                <a:sym typeface="Wingdings" pitchFamily="2" charset="2"/>
              </a:rPr>
              <a:t>rovnovážný děj</a:t>
            </a:r>
            <a:endParaRPr lang="cs-CZ" b="1" i="1" dirty="0" smtClean="0"/>
          </a:p>
          <a:p>
            <a:endParaRPr lang="cs-CZ" dirty="0" smtClean="0"/>
          </a:p>
          <a:p>
            <a:r>
              <a:rPr lang="cs-CZ" dirty="0" smtClean="0"/>
              <a:t>Rovnovážný stav plynu je při stálých vnějších podmínkách stavem s největší pravděpodobností výskytu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06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různých termodynamických soustav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77" t="19972" r="4798" b="9855"/>
          <a:stretch/>
        </p:blipFill>
        <p:spPr bwMode="auto">
          <a:xfrm>
            <a:off x="1547664" y="1988840"/>
            <a:ext cx="6273018" cy="3924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51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Izolovaná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Rovnovážný děj X nerovnovážný děj</a:t>
            </a:r>
          </a:p>
          <a:p>
            <a:r>
              <a:rPr lang="cs-CZ" dirty="0" smtClean="0"/>
              <a:t>Rovnovážný stav plynu je při stálých vnějších podmínkách stavem s největší pravděpodobností výskytu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79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příklad přechodu do rovnovážného stavu.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10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79712" y="188640"/>
          <a:ext cx="6840766" cy="4659480"/>
        </p:xfrm>
        <a:graphic>
          <a:graphicData uri="http://schemas.openxmlformats.org/drawingml/2006/table">
            <a:tbl>
              <a:tblPr/>
              <a:tblGrid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  <a:gridCol w="402398"/>
              </a:tblGrid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5832" marR="5832" marT="5832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14.</a:t>
                      </a:r>
                    </a:p>
                  </a:txBody>
                  <a:tcPr marL="5832" marR="5832" marT="5832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832" marR="5832" marT="5832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832" marR="5832" marT="58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79512" y="4180344"/>
            <a:ext cx="860444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Velmi úzká trubička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Tvůrce heliocentrické teorie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Jednotka teploty, pojmenována po svém tvůrci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Anglický fyzik, objevitel 3 pohybových zákonů (setrvačnosti, síly, akce a reakce)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Doba trvání jednoho opakujícího se děje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Skupenská přeměna tekutiny na plynnou látku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Jednotky úhlové míry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Typ motoru, u kterého je směs paliva zapálena elektrickou jiskrou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Změna rychlosti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Děj, při kterém se nemění objem soustavy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Objevitel teorie relativity a nositel Nobelovy ceny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Stará jednotka tlaku, používaná u rtuťových tlakoměrů.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Předpona soustavy SI, která znamená 10</a:t>
            </a:r>
            <a:r>
              <a:rPr lang="cs-CZ" sz="1200" baseline="30000" dirty="0" smtClean="0"/>
              <a:t>12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200" dirty="0" smtClean="0"/>
              <a:t>Látka, ve které jsou částice pevně vázány, a díky tomu je její kinetická energie menší, než potenciální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69269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Křížovka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9578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068426"/>
              </p:ext>
            </p:extLst>
          </p:nvPr>
        </p:nvGraphicFramePr>
        <p:xfrm>
          <a:off x="179512" y="260648"/>
          <a:ext cx="8595327" cy="6484845"/>
        </p:xfrm>
        <a:graphic>
          <a:graphicData uri="http://schemas.openxmlformats.org/drawingml/2006/table">
            <a:tbl>
              <a:tblPr/>
              <a:tblGrid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516763"/>
                <a:gridCol w="327119"/>
                <a:gridCol w="516763"/>
                <a:gridCol w="516763"/>
              </a:tblGrid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47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14.</a:t>
                      </a:r>
                    </a:p>
                  </a:txBody>
                  <a:tcPr marL="5603" marR="5603" marT="5603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603" marR="5603" marT="560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603" marR="5603" marT="5603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11560" y="11247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30823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Archiv autora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517</Words>
  <Application>Microsoft Office PowerPoint</Application>
  <PresentationFormat>Předvádění na obrazovce (4:3)</PresentationFormat>
  <Paragraphs>350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Rovnovážný stav soustavy</vt:lpstr>
      <vt:lpstr>Rovnovážný stav termodynamické soustavy</vt:lpstr>
      <vt:lpstr>Prezentace aplikace PowerPoint</vt:lpstr>
      <vt:lpstr>Příklady různých termodynamických soustav</vt:lpstr>
      <vt:lpstr>Izolovaná soustava</vt:lpstr>
      <vt:lpstr>Příklady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14</cp:revision>
  <dcterms:created xsi:type="dcterms:W3CDTF">2013-11-02T09:18:02Z</dcterms:created>
  <dcterms:modified xsi:type="dcterms:W3CDTF">2014-01-17T07:51:38Z</dcterms:modified>
</cp:coreProperties>
</file>