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0" r:id="rId12"/>
    <p:sldId id="266" r:id="rId13"/>
    <p:sldId id="267" r:id="rId14"/>
    <p:sldId id="268" r:id="rId15"/>
    <p:sldId id="269" r:id="rId16"/>
    <p:sldId id="27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94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1EED4-D218-4BB6-B76D-228E84026588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8526D-F13D-4193-B8FB-4A699B8B1FD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1EED4-D218-4BB6-B76D-228E84026588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8526D-F13D-4193-B8FB-4A699B8B1FD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1EED4-D218-4BB6-B76D-228E84026588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8526D-F13D-4193-B8FB-4A699B8B1F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1EED4-D218-4BB6-B76D-228E84026588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8526D-F13D-4193-B8FB-4A699B8B1FD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1EED4-D218-4BB6-B76D-228E84026588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8526D-F13D-4193-B8FB-4A699B8B1FD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1EED4-D218-4BB6-B76D-228E84026588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8526D-F13D-4193-B8FB-4A699B8B1F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1EED4-D218-4BB6-B76D-228E84026588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8526D-F13D-4193-B8FB-4A699B8B1F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1EED4-D218-4BB6-B76D-228E84026588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8526D-F13D-4193-B8FB-4A699B8B1F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1EED4-D218-4BB6-B76D-228E84026588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8526D-F13D-4193-B8FB-4A699B8B1FD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1EED4-D218-4BB6-B76D-228E84026588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8526D-F13D-4193-B8FB-4A699B8B1F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1EED4-D218-4BB6-B76D-228E84026588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8526D-F13D-4193-B8FB-4A699B8B1FD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FA1EED4-D218-4BB6-B76D-228E84026588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A28526D-F13D-4193-B8FB-4A699B8B1FD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5983" y="5445224"/>
            <a:ext cx="6769100" cy="1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Group 6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87879249"/>
              </p:ext>
            </p:extLst>
          </p:nvPr>
        </p:nvGraphicFramePr>
        <p:xfrm>
          <a:off x="1331913" y="1200150"/>
          <a:ext cx="6707187" cy="4130038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06475"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        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CZ.1.07/1.5.00/34.0029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475"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materiálu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VY_32_INOVACE_13-12 (</a:t>
                      </a:r>
                      <a:r>
                        <a:rPr kumimoji="0" lang="cs-CZ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Countries</a:t>
                      </a:r>
                      <a:r>
                        <a:rPr kumimoji="0" lang="cs-CZ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of</a:t>
                      </a:r>
                      <a:r>
                        <a:rPr kumimoji="0" lang="cs-CZ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Europe</a:t>
                      </a:r>
                      <a:r>
                        <a:rPr kumimoji="0" lang="cs-CZ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4787"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Střední průmyslová škola stavební, Resslova 2, 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České Budějovice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475"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Jan Mužík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475"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celek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Anglický jazyk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831"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475"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1. 12. 2013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0908"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Tento výukový materiál slouží k procvičení a rozšíření slovní zásoby k tématu GEOGRAPHY, např. k lekci 7 učebnice MATURITA SOLUTIONS ELEMENTARY. Je možné ho využít v rámci přípravy na </a:t>
                      </a:r>
                      <a:r>
                        <a:rPr kumimoji="0" lang="cs-CZ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ůstní</a:t>
                      </a:r>
                      <a:r>
                        <a:rPr kumimoji="0" lang="cs-CZ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část maturitní </a:t>
                      </a:r>
                      <a:r>
                        <a:rPr kumimoji="0" lang="cs-CZ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tkoušky</a:t>
                      </a:r>
                      <a:endParaRPr kumimoji="0" lang="cs-CZ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4665"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Žáci se při prezentaci tipují země Evropy – odhadují podle nápovědy a vlajky. Po kliknutí se objeví </a:t>
                      </a:r>
                      <a:r>
                        <a:rPr kumimoji="0" lang="cs-CZ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řešení. Prezentace </a:t>
                      </a:r>
                      <a:r>
                        <a:rPr kumimoji="0" lang="cs-CZ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může sloužit jako vzor pro další  hádanky, které mohou vytvořit sami žáci.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cs-CZ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475">
                <a:tc gridSpan="2"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6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defRPr sz="22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Pokud není uvedeno jinak, použitý materiál je z vlastních zdrojů autora. Vlajky z www.wikipedia.org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2962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 idx="4294967295"/>
          </p:nvPr>
        </p:nvSpPr>
        <p:spPr>
          <a:xfrm>
            <a:off x="1331640" y="1340768"/>
            <a:ext cx="6336704" cy="4104456"/>
          </a:xfrm>
        </p:spPr>
        <p:txBody>
          <a:bodyPr/>
          <a:lstStyle/>
          <a:p>
            <a:pPr marL="182880" indent="0" algn="ctr">
              <a:buNone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guess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/>
              <a:t>c</a:t>
            </a:r>
            <a:r>
              <a:rPr lang="cs-CZ" dirty="0" err="1" smtClean="0"/>
              <a:t>ountries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Europe</a:t>
            </a:r>
            <a:r>
              <a:rPr lang="cs-CZ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279549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Zástupný symbol pro obrázek 8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" r="2799"/>
          <a:stretch>
            <a:fillRect/>
          </a:stretch>
        </p:blipFill>
        <p:spPr/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251520" y="1268760"/>
            <a:ext cx="4032447" cy="36272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err="1" smtClean="0"/>
              <a:t>An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island</a:t>
            </a:r>
            <a:r>
              <a:rPr lang="cs-CZ" sz="3600" b="1" dirty="0" smtClean="0"/>
              <a:t> </a:t>
            </a:r>
            <a:r>
              <a:rPr lang="cs-CZ" sz="3600" b="1" dirty="0"/>
              <a:t>in </a:t>
            </a:r>
            <a:r>
              <a:rPr lang="cs-CZ" sz="3600" b="1" dirty="0" err="1"/>
              <a:t>the</a:t>
            </a:r>
            <a:r>
              <a:rPr lang="cs-CZ" sz="3600" b="1" dirty="0"/>
              <a:t> </a:t>
            </a:r>
            <a:r>
              <a:rPr lang="cs-CZ" sz="3600" b="1" dirty="0" err="1"/>
              <a:t>Atlantic</a:t>
            </a:r>
            <a:r>
              <a:rPr lang="cs-CZ" sz="3600" b="1" dirty="0"/>
              <a:t> </a:t>
            </a:r>
            <a:r>
              <a:rPr lang="cs-CZ" sz="3600" b="1" dirty="0" err="1"/>
              <a:t>Ocean</a:t>
            </a:r>
            <a:r>
              <a:rPr lang="cs-CZ" sz="3600" b="1" dirty="0"/>
              <a:t>, </a:t>
            </a:r>
            <a:endParaRPr lang="cs-CZ" sz="3600" b="1" dirty="0" smtClean="0"/>
          </a:p>
          <a:p>
            <a:pPr marL="0" indent="0">
              <a:buNone/>
            </a:pPr>
            <a:r>
              <a:rPr lang="cs-CZ" sz="3600" b="1" dirty="0" smtClean="0"/>
              <a:t>a </a:t>
            </a:r>
            <a:r>
              <a:rPr lang="cs-CZ" sz="3600" b="1" dirty="0" err="1"/>
              <a:t>land</a:t>
            </a:r>
            <a:r>
              <a:rPr lang="cs-CZ" sz="3600" b="1" dirty="0"/>
              <a:t> </a:t>
            </a:r>
            <a:r>
              <a:rPr lang="cs-CZ" sz="3600" b="1" dirty="0" err="1"/>
              <a:t>of</a:t>
            </a:r>
            <a:r>
              <a:rPr lang="cs-CZ" sz="3600" b="1" dirty="0"/>
              <a:t> </a:t>
            </a:r>
            <a:r>
              <a:rPr lang="cs-CZ" sz="3600" b="1" dirty="0" err="1"/>
              <a:t>ice</a:t>
            </a:r>
            <a:r>
              <a:rPr lang="cs-CZ" sz="3600" b="1" dirty="0"/>
              <a:t> and </a:t>
            </a:r>
            <a:r>
              <a:rPr lang="cs-CZ" sz="3600" b="1" dirty="0" err="1" smtClean="0"/>
              <a:t>volcanoes</a:t>
            </a:r>
            <a:endParaRPr lang="cs-CZ" sz="3600" b="1" dirty="0"/>
          </a:p>
          <a:p>
            <a:pPr marL="0" indent="0">
              <a:buNone/>
            </a:pPr>
            <a:endParaRPr lang="cs-CZ" sz="3600" b="1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4800" dirty="0" err="1" smtClean="0"/>
              <a:t>Iceland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168775" y="731838"/>
            <a:ext cx="4975225" cy="5434012"/>
          </a:xfrm>
        </p:spPr>
        <p:txBody>
          <a:bodyPr/>
          <a:lstStyle/>
          <a:p>
            <a:pPr marL="45720" indent="0">
              <a:buNone/>
            </a:pPr>
            <a:endParaRPr lang="cs-CZ" sz="3600" dirty="0" smtClean="0"/>
          </a:p>
          <a:p>
            <a:endParaRPr lang="cs-CZ" sz="3600" dirty="0"/>
          </a:p>
          <a:p>
            <a:endParaRPr lang="cs-CZ" sz="3600" dirty="0" smtClean="0"/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101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Zástupný symbol pro obrázek 8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9" r="6239"/>
          <a:stretch>
            <a:fillRect/>
          </a:stretch>
        </p:blipFill>
        <p:spPr/>
      </p:pic>
      <p:sp>
        <p:nvSpPr>
          <p:cNvPr id="5" name="Zástupný symbol pro text 4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4794778"/>
          </a:xfrm>
        </p:spPr>
        <p:txBody>
          <a:bodyPr>
            <a:normAutofit/>
          </a:bodyPr>
          <a:lstStyle/>
          <a:p>
            <a:pPr lvl="0"/>
            <a:endParaRPr lang="cs-CZ" sz="3600" b="1" dirty="0"/>
          </a:p>
          <a:p>
            <a:pPr marL="0" lvl="0" indent="0">
              <a:buNone/>
            </a:pPr>
            <a:r>
              <a:rPr lang="cs-CZ" sz="3600" b="1" dirty="0" err="1"/>
              <a:t>The</a:t>
            </a:r>
            <a:r>
              <a:rPr lang="cs-CZ" sz="3600" b="1" dirty="0"/>
              <a:t> </a:t>
            </a:r>
            <a:r>
              <a:rPr lang="cs-CZ" sz="3600" b="1" dirty="0" err="1"/>
              <a:t>largest</a:t>
            </a:r>
            <a:r>
              <a:rPr lang="cs-CZ" sz="3600" b="1" dirty="0"/>
              <a:t> country in </a:t>
            </a:r>
            <a:r>
              <a:rPr lang="cs-CZ" sz="3600" b="1" dirty="0" err="1"/>
              <a:t>the</a:t>
            </a:r>
            <a:r>
              <a:rPr lang="cs-CZ" sz="3600" b="1" dirty="0"/>
              <a:t> </a:t>
            </a:r>
            <a:r>
              <a:rPr lang="cs-CZ" sz="3600" b="1" dirty="0" err="1"/>
              <a:t>world</a:t>
            </a:r>
            <a:r>
              <a:rPr lang="cs-CZ" sz="3600" b="1" dirty="0"/>
              <a:t>, </a:t>
            </a:r>
            <a:r>
              <a:rPr lang="cs-CZ" sz="3600" b="1" dirty="0" err="1"/>
              <a:t>only</a:t>
            </a:r>
            <a:r>
              <a:rPr lang="cs-CZ" sz="3600" b="1" dirty="0"/>
              <a:t> a </a:t>
            </a:r>
            <a:r>
              <a:rPr lang="cs-CZ" sz="3600" b="1" dirty="0" err="1"/>
              <a:t>small</a:t>
            </a:r>
            <a:r>
              <a:rPr lang="cs-CZ" sz="3600" b="1" dirty="0"/>
              <a:t> part </a:t>
            </a:r>
            <a:r>
              <a:rPr lang="cs-CZ" sz="3600" b="1" dirty="0" err="1"/>
              <a:t>of</a:t>
            </a:r>
            <a:r>
              <a:rPr lang="cs-CZ" sz="3600" b="1" dirty="0"/>
              <a:t> </a:t>
            </a:r>
            <a:r>
              <a:rPr lang="cs-CZ" sz="3600" b="1" dirty="0" err="1"/>
              <a:t>it</a:t>
            </a:r>
            <a:r>
              <a:rPr lang="cs-CZ" sz="3600" b="1" dirty="0"/>
              <a:t> </a:t>
            </a:r>
            <a:r>
              <a:rPr lang="cs-CZ" sz="3600" b="1" dirty="0" err="1"/>
              <a:t>is</a:t>
            </a:r>
            <a:r>
              <a:rPr lang="cs-CZ" sz="3600" b="1" dirty="0"/>
              <a:t> in </a:t>
            </a:r>
            <a:r>
              <a:rPr lang="cs-CZ" sz="3600" b="1" dirty="0" err="1" smtClean="0"/>
              <a:t>Europe</a:t>
            </a:r>
            <a:endParaRPr lang="cs-CZ" sz="3600" b="1" dirty="0"/>
          </a:p>
          <a:p>
            <a:endParaRPr lang="cs-CZ" sz="3600" b="1" dirty="0"/>
          </a:p>
          <a:p>
            <a:endParaRPr lang="cs-CZ" sz="3600" b="1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4800" dirty="0" err="1" smtClean="0"/>
              <a:t>Russia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1459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Zástupný symbol pro obrázek 12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98" b="11998"/>
          <a:stretch>
            <a:fillRect/>
          </a:stretch>
        </p:blipFill>
        <p:spPr/>
      </p:pic>
      <p:sp>
        <p:nvSpPr>
          <p:cNvPr id="3" name="Zástupný symbol pro obsah 2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3786666"/>
          </a:xfrm>
        </p:spPr>
        <p:txBody>
          <a:bodyPr>
            <a:normAutofit/>
          </a:bodyPr>
          <a:lstStyle/>
          <a:p>
            <a:pPr marL="45720" lvl="0" indent="0">
              <a:buNone/>
            </a:pPr>
            <a:r>
              <a:rPr lang="cs-CZ" sz="3600" b="1" dirty="0"/>
              <a:t>A</a:t>
            </a:r>
            <a:r>
              <a:rPr lang="cs-CZ" sz="3600" b="1" dirty="0" smtClean="0"/>
              <a:t> </a:t>
            </a:r>
            <a:r>
              <a:rPr lang="cs-CZ" sz="3600" b="1" dirty="0" err="1"/>
              <a:t>rich</a:t>
            </a:r>
            <a:r>
              <a:rPr lang="cs-CZ" sz="3600" b="1" dirty="0"/>
              <a:t> </a:t>
            </a:r>
            <a:r>
              <a:rPr lang="cs-CZ" sz="3600" b="1" dirty="0" smtClean="0"/>
              <a:t>country in </a:t>
            </a:r>
            <a:r>
              <a:rPr lang="cs-CZ" sz="3600" b="1" dirty="0" err="1" smtClean="0"/>
              <a:t>the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Alps</a:t>
            </a:r>
            <a:r>
              <a:rPr lang="cs-CZ" sz="3600" b="1" dirty="0" smtClean="0"/>
              <a:t>, </a:t>
            </a:r>
            <a:r>
              <a:rPr lang="cs-CZ" sz="3600" b="1" dirty="0" err="1"/>
              <a:t>famous</a:t>
            </a:r>
            <a:r>
              <a:rPr lang="cs-CZ" sz="3600" b="1" dirty="0"/>
              <a:t> </a:t>
            </a:r>
            <a:r>
              <a:rPr lang="cs-CZ" sz="3600" b="1" dirty="0" err="1"/>
              <a:t>for</a:t>
            </a:r>
            <a:r>
              <a:rPr lang="cs-CZ" sz="3600" b="1" dirty="0"/>
              <a:t> </a:t>
            </a:r>
            <a:r>
              <a:rPr lang="cs-CZ" sz="3600" b="1" dirty="0" err="1"/>
              <a:t>banking</a:t>
            </a:r>
            <a:r>
              <a:rPr lang="cs-CZ" sz="3600" b="1" dirty="0"/>
              <a:t>, </a:t>
            </a:r>
            <a:endParaRPr lang="cs-CZ" sz="3600" b="1" dirty="0" smtClean="0"/>
          </a:p>
          <a:p>
            <a:pPr marL="45720" lvl="0" indent="0">
              <a:buNone/>
            </a:pPr>
            <a:r>
              <a:rPr lang="cs-CZ" sz="3600" b="1" dirty="0" smtClean="0"/>
              <a:t>cheese </a:t>
            </a:r>
            <a:r>
              <a:rPr lang="cs-CZ" sz="3600" b="1" dirty="0"/>
              <a:t>and </a:t>
            </a:r>
            <a:r>
              <a:rPr lang="cs-CZ" sz="3600" b="1" dirty="0" err="1"/>
              <a:t>watchmaking</a:t>
            </a:r>
            <a:endParaRPr lang="cs-CZ" sz="3600" b="1" dirty="0"/>
          </a:p>
          <a:p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err="1" smtClean="0"/>
              <a:t>Switzerland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2857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07" r="17107"/>
          <a:stretch>
            <a:fillRect/>
          </a:stretch>
        </p:blipFill>
        <p:spPr/>
      </p:pic>
      <p:sp>
        <p:nvSpPr>
          <p:cNvPr id="3" name="Zástupný symbol pro obsah 2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313859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b="1" dirty="0"/>
              <a:t>A</a:t>
            </a:r>
            <a:r>
              <a:rPr lang="cs-CZ" sz="3600" b="1" dirty="0" smtClean="0"/>
              <a:t> </a:t>
            </a:r>
            <a:r>
              <a:rPr lang="cs-CZ" sz="3600" b="1" dirty="0" err="1"/>
              <a:t>former</a:t>
            </a:r>
            <a:r>
              <a:rPr lang="cs-CZ" sz="3600" b="1" dirty="0"/>
              <a:t> </a:t>
            </a:r>
            <a:r>
              <a:rPr lang="cs-CZ" sz="3600" b="1" dirty="0" err="1" smtClean="0"/>
              <a:t>Communist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block</a:t>
            </a:r>
            <a:r>
              <a:rPr lang="cs-CZ" sz="3600" b="1" dirty="0" smtClean="0"/>
              <a:t> </a:t>
            </a:r>
            <a:r>
              <a:rPr lang="cs-CZ" sz="3600" b="1" dirty="0"/>
              <a:t>country, </a:t>
            </a:r>
            <a:r>
              <a:rPr lang="cs-CZ" sz="3600" b="1" dirty="0" err="1"/>
              <a:t>home</a:t>
            </a:r>
            <a:r>
              <a:rPr lang="cs-CZ" sz="3600" b="1" dirty="0"/>
              <a:t> </a:t>
            </a:r>
            <a:r>
              <a:rPr lang="cs-CZ" sz="3600" b="1" dirty="0" err="1"/>
              <a:t>of</a:t>
            </a:r>
            <a:r>
              <a:rPr lang="cs-CZ" sz="3600" b="1" dirty="0"/>
              <a:t> </a:t>
            </a:r>
            <a:r>
              <a:rPr lang="cs-CZ" sz="3600" b="1" dirty="0" err="1"/>
              <a:t>goulash</a:t>
            </a:r>
            <a:r>
              <a:rPr lang="cs-CZ" sz="3600" b="1" dirty="0"/>
              <a:t> and paprika 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err="1" smtClean="0"/>
              <a:t>Hungary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0731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36" b="2736"/>
          <a:stretch>
            <a:fillRect/>
          </a:stretch>
        </p:blipFill>
        <p:spPr/>
      </p:pic>
      <p:sp>
        <p:nvSpPr>
          <p:cNvPr id="3" name="Zástupný symbol pro obsah 2"/>
          <p:cNvSpPr>
            <a:spLocks noGrp="1"/>
          </p:cNvSpPr>
          <p:nvPr>
            <p:ph type="body" sz="half" idx="2"/>
          </p:nvPr>
        </p:nvSpPr>
        <p:spPr>
          <a:xfrm>
            <a:off x="395536" y="692696"/>
            <a:ext cx="4176465" cy="3600400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cs-CZ" sz="3600" b="1" dirty="0" smtClean="0"/>
              <a:t>A </a:t>
            </a:r>
            <a:r>
              <a:rPr lang="cs-CZ" sz="3600" b="1" dirty="0" err="1" smtClean="0"/>
              <a:t>tiny</a:t>
            </a:r>
            <a:r>
              <a:rPr lang="cs-CZ" sz="3600" b="1" dirty="0" smtClean="0"/>
              <a:t> country </a:t>
            </a:r>
          </a:p>
          <a:p>
            <a:pPr marL="0" lvl="0" indent="0">
              <a:buNone/>
            </a:pPr>
            <a:r>
              <a:rPr lang="cs-CZ" sz="3600" b="1" dirty="0" smtClean="0"/>
              <a:t>in </a:t>
            </a:r>
            <a:r>
              <a:rPr lang="cs-CZ" sz="3600" b="1" dirty="0" err="1" smtClean="0"/>
              <a:t>the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Mediterranean</a:t>
            </a:r>
            <a:r>
              <a:rPr lang="cs-CZ" sz="3600" b="1" dirty="0" smtClean="0"/>
              <a:t>, </a:t>
            </a:r>
            <a:r>
              <a:rPr lang="cs-CZ" sz="3600" b="1" dirty="0" err="1" smtClean="0"/>
              <a:t>famous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for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its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casino</a:t>
            </a:r>
            <a:r>
              <a:rPr lang="cs-CZ" sz="3600" b="1" dirty="0" smtClean="0"/>
              <a:t> and a city </a:t>
            </a:r>
            <a:r>
              <a:rPr lang="cs-CZ" sz="3600" b="1" dirty="0" err="1" smtClean="0"/>
              <a:t>Formula</a:t>
            </a:r>
            <a:r>
              <a:rPr lang="cs-CZ" sz="3600" b="1" dirty="0" smtClean="0"/>
              <a:t> 1 </a:t>
            </a:r>
            <a:r>
              <a:rPr lang="cs-CZ" sz="3600" b="1" dirty="0" err="1" smtClean="0"/>
              <a:t>circuit</a:t>
            </a:r>
            <a:endParaRPr lang="cs-CZ" sz="3600" b="1" dirty="0" smtClean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err="1" smtClean="0"/>
              <a:t>Monaco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806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9" r="6259"/>
          <a:stretch>
            <a:fillRect/>
          </a:stretch>
        </p:blipFill>
        <p:spPr/>
      </p:pic>
      <p:sp>
        <p:nvSpPr>
          <p:cNvPr id="3" name="Zástupný symbol pro obsah 2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3426626"/>
          </a:xfrm>
        </p:spPr>
        <p:txBody>
          <a:bodyPr>
            <a:normAutofit fontScale="92500"/>
          </a:bodyPr>
          <a:lstStyle/>
          <a:p>
            <a:pPr marL="45720" indent="0">
              <a:buNone/>
            </a:pPr>
            <a:r>
              <a:rPr lang="cs-CZ" sz="3600" b="1" dirty="0" smtClean="0"/>
              <a:t>A country </a:t>
            </a:r>
            <a:r>
              <a:rPr lang="cs-CZ" sz="3600" b="1" dirty="0" err="1" smtClean="0"/>
              <a:t>famous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for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tulips</a:t>
            </a:r>
            <a:r>
              <a:rPr lang="cs-CZ" sz="3600" b="1" dirty="0"/>
              <a:t> </a:t>
            </a:r>
            <a:r>
              <a:rPr lang="cs-CZ" sz="3600" b="1" dirty="0" smtClean="0"/>
              <a:t>and </a:t>
            </a:r>
            <a:r>
              <a:rPr lang="cs-CZ" sz="3600" b="1" dirty="0" err="1" smtClean="0"/>
              <a:t>windmills</a:t>
            </a:r>
            <a:r>
              <a:rPr lang="cs-CZ" sz="3600" b="1" dirty="0" smtClean="0"/>
              <a:t>, </a:t>
            </a:r>
            <a:r>
              <a:rPr lang="cs-CZ" sz="3600" b="1" dirty="0" err="1" smtClean="0"/>
              <a:t>the</a:t>
            </a:r>
            <a:r>
              <a:rPr lang="cs-CZ" sz="3600" b="1" dirty="0" smtClean="0"/>
              <a:t> </a:t>
            </a:r>
            <a:r>
              <a:rPr lang="cs-CZ" sz="3600" b="1" dirty="0" err="1"/>
              <a:t>national</a:t>
            </a:r>
            <a:r>
              <a:rPr lang="cs-CZ" sz="3600" b="1" dirty="0"/>
              <a:t> </a:t>
            </a:r>
            <a:r>
              <a:rPr lang="cs-CZ" sz="3600" b="1" dirty="0" err="1"/>
              <a:t>football</a:t>
            </a:r>
            <a:r>
              <a:rPr lang="cs-CZ" sz="3600" b="1" dirty="0"/>
              <a:t> team </a:t>
            </a:r>
            <a:r>
              <a:rPr lang="cs-CZ" sz="3600" b="1" dirty="0" err="1" smtClean="0"/>
              <a:t>is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called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Oranje</a:t>
            </a:r>
            <a:endParaRPr lang="cs-CZ" sz="3600" b="1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Netherlands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0596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07" r="17107"/>
          <a:stretch>
            <a:fillRect/>
          </a:stretch>
        </p:blipFill>
        <p:spPr/>
      </p:pic>
      <p:sp>
        <p:nvSpPr>
          <p:cNvPr id="3" name="Zástupný symbol pro obsah 2"/>
          <p:cNvSpPr>
            <a:spLocks noGrp="1"/>
          </p:cNvSpPr>
          <p:nvPr>
            <p:ph type="body" sz="half" idx="2"/>
          </p:nvPr>
        </p:nvSpPr>
        <p:spPr>
          <a:xfrm>
            <a:off x="539552" y="1010486"/>
            <a:ext cx="4032449" cy="385867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b="1" dirty="0" smtClean="0"/>
              <a:t>A country </a:t>
            </a:r>
            <a:r>
              <a:rPr lang="cs-CZ" sz="3600" b="1" dirty="0"/>
              <a:t>on </a:t>
            </a:r>
            <a:r>
              <a:rPr lang="cs-CZ" sz="3600" b="1" dirty="0" err="1"/>
              <a:t>the</a:t>
            </a:r>
            <a:r>
              <a:rPr lang="cs-CZ" sz="3600" b="1" dirty="0"/>
              <a:t> </a:t>
            </a:r>
            <a:r>
              <a:rPr lang="cs-CZ" sz="3600" b="1" dirty="0" err="1"/>
              <a:t>Adriatic</a:t>
            </a:r>
            <a:r>
              <a:rPr lang="cs-CZ" sz="3600" b="1" dirty="0"/>
              <a:t> </a:t>
            </a:r>
            <a:r>
              <a:rPr lang="cs-CZ" sz="3600" b="1" dirty="0" err="1"/>
              <a:t>coast</a:t>
            </a:r>
            <a:r>
              <a:rPr lang="cs-CZ" sz="3600" b="1" dirty="0"/>
              <a:t>, </a:t>
            </a:r>
            <a:r>
              <a:rPr lang="cs-CZ" sz="3600" b="1" dirty="0" err="1" smtClean="0"/>
              <a:t>hundreds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of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thousands</a:t>
            </a:r>
            <a:r>
              <a:rPr lang="cs-CZ" sz="3600" b="1" dirty="0" smtClean="0"/>
              <a:t> </a:t>
            </a:r>
            <a:r>
              <a:rPr lang="cs-CZ" sz="3600" b="1" dirty="0" err="1"/>
              <a:t>of</a:t>
            </a:r>
            <a:r>
              <a:rPr lang="cs-CZ" sz="3600" b="1" dirty="0"/>
              <a:t> </a:t>
            </a:r>
            <a:r>
              <a:rPr lang="cs-CZ" sz="3600" b="1" dirty="0" err="1"/>
              <a:t>Czechs</a:t>
            </a:r>
            <a:r>
              <a:rPr lang="cs-CZ" sz="3600" b="1" dirty="0"/>
              <a:t> </a:t>
            </a:r>
            <a:r>
              <a:rPr lang="cs-CZ" sz="3600" b="1" dirty="0" err="1"/>
              <a:t>travel</a:t>
            </a:r>
            <a:r>
              <a:rPr lang="cs-CZ" sz="3600" b="1" dirty="0"/>
              <a:t> </a:t>
            </a:r>
            <a:r>
              <a:rPr lang="cs-CZ" sz="3600" b="1" dirty="0" err="1"/>
              <a:t>there</a:t>
            </a:r>
            <a:r>
              <a:rPr lang="cs-CZ" sz="3600" b="1" dirty="0"/>
              <a:t> </a:t>
            </a:r>
            <a:r>
              <a:rPr lang="cs-CZ" sz="3600" b="1" dirty="0" err="1"/>
              <a:t>every</a:t>
            </a:r>
            <a:r>
              <a:rPr lang="cs-CZ" sz="3600" b="1" dirty="0"/>
              <a:t> </a:t>
            </a:r>
            <a:r>
              <a:rPr lang="cs-CZ" sz="3600" b="1" dirty="0" err="1"/>
              <a:t>summer</a:t>
            </a:r>
            <a:endParaRPr lang="cs-CZ" sz="3600" b="1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err="1" smtClean="0"/>
              <a:t>Croatia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1284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58" r="9758"/>
          <a:stretch>
            <a:fillRect/>
          </a:stretch>
        </p:blipFill>
        <p:spPr/>
      </p:pic>
      <p:sp>
        <p:nvSpPr>
          <p:cNvPr id="3" name="Zástupný symbol pro obsah 2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3426626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3600" b="1" dirty="0" smtClean="0"/>
              <a:t>A country </a:t>
            </a:r>
            <a:r>
              <a:rPr lang="cs-CZ" sz="3600" b="1" dirty="0"/>
              <a:t>in </a:t>
            </a:r>
            <a:r>
              <a:rPr lang="cs-CZ" sz="3600" b="1" dirty="0" err="1"/>
              <a:t>the</a:t>
            </a:r>
            <a:r>
              <a:rPr lang="cs-CZ" sz="3600" b="1" dirty="0"/>
              <a:t> </a:t>
            </a:r>
            <a:r>
              <a:rPr lang="cs-CZ" sz="3600" b="1" dirty="0" err="1" smtClean="0"/>
              <a:t>North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of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Europe</a:t>
            </a:r>
            <a:r>
              <a:rPr lang="cs-CZ" sz="3600" b="1" dirty="0" smtClean="0"/>
              <a:t>, </a:t>
            </a:r>
            <a:r>
              <a:rPr lang="cs-CZ" sz="3600" b="1" dirty="0" err="1"/>
              <a:t>famous</a:t>
            </a:r>
            <a:r>
              <a:rPr lang="cs-CZ" sz="3600" b="1" dirty="0"/>
              <a:t> </a:t>
            </a:r>
            <a:r>
              <a:rPr lang="cs-CZ" sz="3600" b="1" dirty="0" err="1"/>
              <a:t>for</a:t>
            </a:r>
            <a:r>
              <a:rPr lang="cs-CZ" sz="3600" b="1" dirty="0"/>
              <a:t> </a:t>
            </a:r>
            <a:r>
              <a:rPr lang="cs-CZ" sz="3600" b="1" dirty="0" err="1"/>
              <a:t>winter</a:t>
            </a:r>
            <a:r>
              <a:rPr lang="cs-CZ" sz="3600" b="1" dirty="0"/>
              <a:t> </a:t>
            </a:r>
            <a:r>
              <a:rPr lang="cs-CZ" sz="3600" b="1" dirty="0" err="1"/>
              <a:t>sports</a:t>
            </a:r>
            <a:r>
              <a:rPr lang="cs-CZ" sz="3600" b="1" dirty="0"/>
              <a:t>, </a:t>
            </a:r>
            <a:r>
              <a:rPr lang="cs-CZ" sz="3600" b="1" dirty="0" err="1"/>
              <a:t>saunas</a:t>
            </a:r>
            <a:r>
              <a:rPr lang="cs-CZ" sz="3600" b="1" dirty="0"/>
              <a:t> and </a:t>
            </a:r>
            <a:r>
              <a:rPr lang="cs-CZ" sz="3600" b="1" dirty="0" smtClean="0"/>
              <a:t>vodka</a:t>
            </a:r>
            <a:endParaRPr lang="cs-CZ" sz="3600" b="1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err="1" smtClean="0"/>
              <a:t>Finland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0526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9" r="6259"/>
          <a:stretch>
            <a:fillRect/>
          </a:stretch>
        </p:blipFill>
        <p:spPr/>
      </p:pic>
      <p:sp>
        <p:nvSpPr>
          <p:cNvPr id="3" name="Zástupný symbol pro obsah 2"/>
          <p:cNvSpPr>
            <a:spLocks noGrp="1"/>
          </p:cNvSpPr>
          <p:nvPr>
            <p:ph type="body" sz="half" idx="2"/>
          </p:nvPr>
        </p:nvSpPr>
        <p:spPr>
          <a:xfrm>
            <a:off x="395536" y="1010486"/>
            <a:ext cx="4176465" cy="335461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b="1" dirty="0" smtClean="0"/>
              <a:t>A country </a:t>
            </a:r>
            <a:r>
              <a:rPr lang="cs-CZ" sz="3600" b="1" dirty="0"/>
              <a:t>in </a:t>
            </a:r>
            <a:r>
              <a:rPr lang="cs-CZ" sz="3600" b="1" dirty="0" err="1"/>
              <a:t>the</a:t>
            </a:r>
            <a:r>
              <a:rPr lang="cs-CZ" sz="3600" b="1" dirty="0"/>
              <a:t> </a:t>
            </a:r>
            <a:r>
              <a:rPr lang="cs-CZ" sz="3600" b="1" dirty="0" err="1"/>
              <a:t>South</a:t>
            </a:r>
            <a:r>
              <a:rPr lang="cs-CZ" sz="3600" b="1" dirty="0"/>
              <a:t>, </a:t>
            </a:r>
            <a:r>
              <a:rPr lang="cs-CZ" sz="3600" b="1" dirty="0" err="1"/>
              <a:t>the</a:t>
            </a:r>
            <a:r>
              <a:rPr lang="cs-CZ" sz="3600" b="1" dirty="0"/>
              <a:t> </a:t>
            </a:r>
            <a:r>
              <a:rPr lang="cs-CZ" sz="3600" b="1" dirty="0" err="1"/>
              <a:t>cradle</a:t>
            </a:r>
            <a:r>
              <a:rPr lang="cs-CZ" sz="3600" b="1" dirty="0"/>
              <a:t> </a:t>
            </a:r>
            <a:r>
              <a:rPr lang="cs-CZ" sz="3600" b="1" dirty="0" err="1" smtClean="0"/>
              <a:t>of</a:t>
            </a:r>
            <a:r>
              <a:rPr lang="cs-CZ" sz="3600" b="1" dirty="0" smtClean="0"/>
              <a:t> </a:t>
            </a:r>
            <a:r>
              <a:rPr lang="cs-CZ" sz="3600" b="1" dirty="0" err="1"/>
              <a:t>European</a:t>
            </a:r>
            <a:r>
              <a:rPr lang="cs-CZ" sz="3600" b="1" dirty="0"/>
              <a:t> </a:t>
            </a:r>
            <a:r>
              <a:rPr lang="cs-CZ" sz="3600" b="1" dirty="0" err="1" smtClean="0"/>
              <a:t>civilization</a:t>
            </a:r>
            <a:endParaRPr lang="cs-CZ" sz="3600" b="1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err="1" smtClean="0"/>
              <a:t>Greece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388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9" r="6259"/>
          <a:stretch>
            <a:fillRect/>
          </a:stretch>
        </p:blipFill>
        <p:spPr/>
      </p:pic>
      <p:sp>
        <p:nvSpPr>
          <p:cNvPr id="3" name="Zástupný symbol pro obsah 2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335461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b="1" dirty="0" smtClean="0"/>
              <a:t>A leader </a:t>
            </a:r>
            <a:r>
              <a:rPr lang="cs-CZ" sz="3600" b="1" smtClean="0"/>
              <a:t>of </a:t>
            </a:r>
            <a:r>
              <a:rPr lang="cs-CZ" sz="3600" b="1" dirty="0" err="1"/>
              <a:t>European</a:t>
            </a:r>
            <a:r>
              <a:rPr lang="cs-CZ" sz="3600" b="1" dirty="0"/>
              <a:t> </a:t>
            </a:r>
            <a:r>
              <a:rPr lang="cs-CZ" sz="3600" b="1" dirty="0" err="1"/>
              <a:t>integration</a:t>
            </a:r>
            <a:r>
              <a:rPr lang="cs-CZ" sz="3600" b="1" dirty="0"/>
              <a:t>, </a:t>
            </a:r>
            <a:r>
              <a:rPr lang="cs-CZ" sz="3600" b="1" dirty="0" err="1"/>
              <a:t>home</a:t>
            </a:r>
            <a:r>
              <a:rPr lang="cs-CZ" sz="3600" b="1" dirty="0"/>
              <a:t> </a:t>
            </a:r>
            <a:r>
              <a:rPr lang="cs-CZ" sz="3600" b="1" dirty="0" err="1"/>
              <a:t>of</a:t>
            </a:r>
            <a:r>
              <a:rPr lang="cs-CZ" sz="3600" b="1" dirty="0"/>
              <a:t> </a:t>
            </a:r>
            <a:r>
              <a:rPr lang="cs-CZ" sz="3600" b="1" dirty="0" err="1"/>
              <a:t>the</a:t>
            </a:r>
            <a:r>
              <a:rPr lang="cs-CZ" sz="3600" b="1" dirty="0"/>
              <a:t> </a:t>
            </a:r>
            <a:r>
              <a:rPr lang="cs-CZ" sz="3600" b="1" dirty="0" err="1"/>
              <a:t>fictional</a:t>
            </a:r>
            <a:r>
              <a:rPr lang="cs-CZ" sz="3600" b="1" dirty="0"/>
              <a:t> </a:t>
            </a:r>
            <a:r>
              <a:rPr lang="cs-CZ" sz="3600" b="1" dirty="0" err="1"/>
              <a:t>three</a:t>
            </a:r>
            <a:r>
              <a:rPr lang="cs-CZ" sz="3600" b="1" dirty="0"/>
              <a:t> </a:t>
            </a:r>
            <a:r>
              <a:rPr lang="cs-CZ" sz="3600" b="1" dirty="0" err="1"/>
              <a:t>musketeers</a:t>
            </a:r>
            <a:endParaRPr lang="cs-CZ" sz="3600" b="1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/>
              <a:t>France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1363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9" r="6259"/>
          <a:stretch>
            <a:fillRect/>
          </a:stretch>
        </p:blipFill>
        <p:spPr/>
      </p:pic>
      <p:sp>
        <p:nvSpPr>
          <p:cNvPr id="3" name="Zástupný symbol pro obsah 2"/>
          <p:cNvSpPr>
            <a:spLocks noGrp="1"/>
          </p:cNvSpPr>
          <p:nvPr>
            <p:ph type="body" sz="half" idx="2"/>
          </p:nvPr>
        </p:nvSpPr>
        <p:spPr>
          <a:xfrm>
            <a:off x="395536" y="1010486"/>
            <a:ext cx="4176465" cy="3858674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3600" b="1" dirty="0" err="1" smtClean="0"/>
              <a:t>The</a:t>
            </a:r>
            <a:r>
              <a:rPr lang="cs-CZ" sz="3600" b="1" dirty="0" smtClean="0"/>
              <a:t> </a:t>
            </a:r>
            <a:r>
              <a:rPr lang="cs-CZ" sz="3600" b="1" dirty="0" err="1"/>
              <a:t>westernmost</a:t>
            </a:r>
            <a:r>
              <a:rPr lang="cs-CZ" sz="3600" b="1" dirty="0"/>
              <a:t> country </a:t>
            </a:r>
            <a:r>
              <a:rPr lang="cs-CZ" sz="3600" b="1" dirty="0" err="1" smtClean="0"/>
              <a:t>of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Europe</a:t>
            </a:r>
            <a:r>
              <a:rPr lang="cs-CZ" sz="3600" b="1" dirty="0" smtClean="0"/>
              <a:t>, </a:t>
            </a:r>
            <a:r>
              <a:rPr lang="cs-CZ" sz="3600" b="1" dirty="0" err="1" smtClean="0"/>
              <a:t>the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smaller</a:t>
            </a:r>
            <a:r>
              <a:rPr lang="cs-CZ" sz="3600" b="1" dirty="0" smtClean="0"/>
              <a:t> </a:t>
            </a:r>
            <a:r>
              <a:rPr lang="cs-CZ" sz="3600" b="1" dirty="0" err="1"/>
              <a:t>of</a:t>
            </a:r>
            <a:r>
              <a:rPr lang="cs-CZ" sz="3600" b="1" dirty="0"/>
              <a:t> </a:t>
            </a:r>
            <a:r>
              <a:rPr lang="cs-CZ" sz="3600" b="1" dirty="0" err="1"/>
              <a:t>the</a:t>
            </a:r>
            <a:r>
              <a:rPr lang="cs-CZ" sz="3600" b="1" dirty="0"/>
              <a:t> </a:t>
            </a:r>
            <a:r>
              <a:rPr lang="cs-CZ" sz="3600" b="1" dirty="0" err="1"/>
              <a:t>two</a:t>
            </a:r>
            <a:r>
              <a:rPr lang="cs-CZ" sz="3600" b="1" dirty="0"/>
              <a:t> </a:t>
            </a:r>
            <a:r>
              <a:rPr lang="cs-CZ" sz="3600" b="1" dirty="0" err="1"/>
              <a:t>countries</a:t>
            </a:r>
            <a:r>
              <a:rPr lang="cs-CZ" sz="3600" b="1" dirty="0"/>
              <a:t> </a:t>
            </a:r>
            <a:r>
              <a:rPr lang="cs-CZ" sz="3600" b="1" dirty="0" err="1"/>
              <a:t>south</a:t>
            </a:r>
            <a:r>
              <a:rPr lang="cs-CZ" sz="3600" b="1" dirty="0"/>
              <a:t> </a:t>
            </a:r>
            <a:r>
              <a:rPr lang="cs-CZ" sz="3600" b="1" dirty="0" err="1"/>
              <a:t>of</a:t>
            </a:r>
            <a:r>
              <a:rPr lang="cs-CZ" sz="3600" b="1" dirty="0"/>
              <a:t> </a:t>
            </a:r>
            <a:r>
              <a:rPr lang="cs-CZ" sz="3600" b="1" dirty="0" err="1"/>
              <a:t>the</a:t>
            </a:r>
            <a:r>
              <a:rPr lang="cs-CZ" sz="3600" b="1" dirty="0"/>
              <a:t> </a:t>
            </a:r>
            <a:r>
              <a:rPr lang="cs-CZ" sz="3600" b="1" dirty="0" err="1"/>
              <a:t>Pyrenees</a:t>
            </a:r>
            <a:endParaRPr lang="cs-CZ" sz="3600" b="1" dirty="0"/>
          </a:p>
          <a:p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/>
              <a:t>Portugal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1734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98" b="11998"/>
          <a:stretch>
            <a:fillRect/>
          </a:stretch>
        </p:blipFill>
        <p:spPr/>
      </p:pic>
      <p:sp>
        <p:nvSpPr>
          <p:cNvPr id="3" name="Zástupný symbol pro obsah 2"/>
          <p:cNvSpPr>
            <a:spLocks noGrp="1"/>
          </p:cNvSpPr>
          <p:nvPr>
            <p:ph type="body" sz="half" idx="2"/>
          </p:nvPr>
        </p:nvSpPr>
        <p:spPr>
          <a:xfrm>
            <a:off x="899592" y="-99392"/>
            <a:ext cx="3694114" cy="44371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err="1"/>
              <a:t>T</a:t>
            </a:r>
            <a:r>
              <a:rPr lang="cs-CZ" sz="3600" b="1" dirty="0" err="1" smtClean="0"/>
              <a:t>he</a:t>
            </a:r>
            <a:r>
              <a:rPr lang="cs-CZ" sz="3600" b="1" dirty="0" smtClean="0"/>
              <a:t> </a:t>
            </a:r>
            <a:r>
              <a:rPr lang="cs-CZ" sz="3600" b="1" dirty="0" err="1"/>
              <a:t>smallest</a:t>
            </a:r>
            <a:r>
              <a:rPr lang="cs-CZ" sz="3600" b="1" dirty="0"/>
              <a:t> country </a:t>
            </a:r>
            <a:r>
              <a:rPr lang="cs-CZ" sz="3600" b="1" dirty="0" smtClean="0"/>
              <a:t>in </a:t>
            </a:r>
            <a:r>
              <a:rPr lang="cs-CZ" sz="3600" b="1" dirty="0" err="1" smtClean="0"/>
              <a:t>Europe</a:t>
            </a:r>
            <a:r>
              <a:rPr lang="cs-CZ" sz="3600" b="1" dirty="0" smtClean="0"/>
              <a:t> (and </a:t>
            </a:r>
            <a:r>
              <a:rPr lang="cs-CZ" sz="3600" b="1" dirty="0" err="1" smtClean="0"/>
              <a:t>the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world</a:t>
            </a:r>
            <a:r>
              <a:rPr lang="cs-CZ" sz="3600" b="1" dirty="0" smtClean="0"/>
              <a:t>), </a:t>
            </a:r>
            <a:r>
              <a:rPr lang="cs-CZ" sz="3600" b="1" dirty="0" err="1" smtClean="0"/>
              <a:t>home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of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the</a:t>
            </a:r>
            <a:r>
              <a:rPr lang="cs-CZ" sz="3600" b="1" dirty="0" smtClean="0"/>
              <a:t> Pope</a:t>
            </a:r>
            <a:endParaRPr lang="cs-CZ" sz="3600" b="1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err="1" smtClean="0"/>
              <a:t>Vatican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0763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1619672" y="1196752"/>
            <a:ext cx="5832648" cy="468052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cs-CZ" sz="4000" b="1" dirty="0"/>
          </a:p>
          <a:p>
            <a:pPr marL="45720" indent="0" algn="ctr">
              <a:buNone/>
            </a:pPr>
            <a:r>
              <a:rPr lang="cs-CZ" sz="4000" b="1" dirty="0" smtClean="0"/>
              <a:t>And </a:t>
            </a:r>
            <a:r>
              <a:rPr lang="cs-CZ" sz="4000" b="1" dirty="0" err="1" smtClean="0"/>
              <a:t>now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it‘s</a:t>
            </a:r>
            <a:r>
              <a:rPr lang="cs-CZ" sz="4000" b="1" dirty="0" smtClean="0"/>
              <a:t> </a:t>
            </a:r>
          </a:p>
          <a:p>
            <a:pPr marL="45720" indent="0" algn="ctr">
              <a:buNone/>
            </a:pPr>
            <a:r>
              <a:rPr lang="cs-CZ" sz="4000" b="1" u="sng" dirty="0" smtClean="0">
                <a:solidFill>
                  <a:srgbClr val="FF0000"/>
                </a:solidFill>
              </a:rPr>
              <a:t>YOUR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chance</a:t>
            </a:r>
            <a:r>
              <a:rPr lang="cs-CZ" sz="4000" b="1" dirty="0" smtClean="0"/>
              <a:t> </a:t>
            </a:r>
          </a:p>
          <a:p>
            <a:pPr marL="45720" indent="0" algn="ctr">
              <a:buNone/>
            </a:pPr>
            <a:r>
              <a:rPr lang="cs-CZ" sz="4000" b="1" dirty="0"/>
              <a:t>t</a:t>
            </a:r>
            <a:r>
              <a:rPr lang="cs-CZ" sz="4000" b="1" dirty="0" smtClean="0"/>
              <a:t>o </a:t>
            </a:r>
            <a:r>
              <a:rPr lang="cs-CZ" sz="4000" b="1" dirty="0" err="1" smtClean="0"/>
              <a:t>create</a:t>
            </a:r>
            <a:endParaRPr lang="cs-CZ" sz="4000" b="1" dirty="0" smtClean="0"/>
          </a:p>
          <a:p>
            <a:pPr marL="45720" indent="0" algn="ctr">
              <a:buNone/>
            </a:pPr>
            <a:r>
              <a:rPr lang="cs-CZ" sz="4000" b="1" dirty="0" smtClean="0"/>
              <a:t>more </a:t>
            </a:r>
            <a:r>
              <a:rPr lang="cs-CZ" sz="4000" b="1" dirty="0" err="1"/>
              <a:t>quiz</a:t>
            </a:r>
            <a:r>
              <a:rPr lang="cs-CZ" sz="4000" b="1" dirty="0"/>
              <a:t> </a:t>
            </a:r>
            <a:r>
              <a:rPr lang="cs-CZ" sz="4000" b="1" dirty="0" err="1"/>
              <a:t>questions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861756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sz="quarter" idx="4294967295"/>
          </p:nvPr>
        </p:nvSpPr>
        <p:spPr>
          <a:xfrm>
            <a:off x="323528" y="332656"/>
            <a:ext cx="3384376" cy="6191969"/>
          </a:xfrm>
        </p:spPr>
        <p:txBody>
          <a:bodyPr>
            <a:noAutofit/>
          </a:bodyPr>
          <a:lstStyle/>
          <a:p>
            <a:pPr marL="502920" indent="-457200">
              <a:buFont typeface="+mj-lt"/>
              <a:buAutoNum type="arabicPeriod"/>
            </a:pPr>
            <a:r>
              <a:rPr lang="cs-CZ" sz="2800" dirty="0" err="1" smtClean="0"/>
              <a:t>volcano</a:t>
            </a:r>
            <a:endParaRPr lang="cs-CZ" sz="2800" dirty="0" smtClean="0"/>
          </a:p>
          <a:p>
            <a:pPr marL="502920" indent="-457200">
              <a:buFont typeface="+mj-lt"/>
              <a:buAutoNum type="arabicPeriod"/>
            </a:pPr>
            <a:r>
              <a:rPr lang="cs-CZ" sz="2800" dirty="0" err="1"/>
              <a:t>w</a:t>
            </a:r>
            <a:r>
              <a:rPr lang="cs-CZ" sz="2800" dirty="0" err="1" smtClean="0"/>
              <a:t>atchmaking</a:t>
            </a:r>
            <a:endParaRPr lang="cs-CZ" sz="2800" dirty="0" smtClean="0"/>
          </a:p>
          <a:p>
            <a:pPr marL="502920" indent="-457200">
              <a:buFont typeface="+mj-lt"/>
              <a:buAutoNum type="arabicPeriod"/>
            </a:pPr>
            <a:r>
              <a:rPr lang="cs-CZ" sz="2800" dirty="0" err="1" smtClean="0"/>
              <a:t>former</a:t>
            </a:r>
            <a:endParaRPr lang="cs-CZ" sz="2800" dirty="0" smtClean="0"/>
          </a:p>
          <a:p>
            <a:pPr marL="502920" indent="-457200">
              <a:buFont typeface="+mj-lt"/>
              <a:buAutoNum type="arabicPeriod"/>
            </a:pPr>
            <a:r>
              <a:rPr lang="cs-CZ" sz="2800" dirty="0" err="1" smtClean="0"/>
              <a:t>goulash</a:t>
            </a:r>
            <a:endParaRPr lang="cs-CZ" sz="2800" dirty="0" smtClean="0"/>
          </a:p>
          <a:p>
            <a:pPr marL="502920" indent="-457200">
              <a:buFont typeface="+mj-lt"/>
              <a:buAutoNum type="arabicPeriod"/>
            </a:pPr>
            <a:r>
              <a:rPr lang="cs-CZ" sz="2800" dirty="0" err="1" smtClean="0"/>
              <a:t>tiny</a:t>
            </a:r>
            <a:endParaRPr lang="cs-CZ" sz="2800" dirty="0" smtClean="0"/>
          </a:p>
          <a:p>
            <a:pPr marL="502920" indent="-457200">
              <a:buFont typeface="+mj-lt"/>
              <a:buAutoNum type="arabicPeriod"/>
            </a:pPr>
            <a:r>
              <a:rPr lang="cs-CZ" sz="2800" dirty="0" err="1" smtClean="0"/>
              <a:t>circuit</a:t>
            </a:r>
            <a:endParaRPr lang="cs-CZ" sz="2800" dirty="0" smtClean="0"/>
          </a:p>
          <a:p>
            <a:pPr marL="502920" indent="-457200">
              <a:buFont typeface="+mj-lt"/>
              <a:buAutoNum type="arabicPeriod"/>
            </a:pPr>
            <a:r>
              <a:rPr lang="cs-CZ" sz="2800" dirty="0" err="1" smtClean="0"/>
              <a:t>Adriatic</a:t>
            </a:r>
            <a:r>
              <a:rPr lang="cs-CZ" sz="2800" dirty="0" smtClean="0"/>
              <a:t> </a:t>
            </a:r>
            <a:r>
              <a:rPr lang="cs-CZ" sz="2800" dirty="0" err="1" smtClean="0"/>
              <a:t>coast</a:t>
            </a:r>
            <a:endParaRPr lang="cs-CZ" sz="2800" dirty="0" smtClean="0"/>
          </a:p>
          <a:p>
            <a:pPr marL="502920" indent="-457200">
              <a:buFont typeface="+mj-lt"/>
              <a:buAutoNum type="arabicPeriod"/>
            </a:pPr>
            <a:r>
              <a:rPr lang="cs-CZ" sz="2800" dirty="0" err="1" smtClean="0"/>
              <a:t>cradle</a:t>
            </a:r>
            <a:endParaRPr lang="cs-CZ" sz="2800" dirty="0" smtClean="0"/>
          </a:p>
          <a:p>
            <a:pPr marL="502920" indent="-457200">
              <a:buFont typeface="+mj-lt"/>
              <a:buAutoNum type="arabicPeriod"/>
            </a:pPr>
            <a:r>
              <a:rPr lang="cs-CZ" sz="2800" dirty="0" err="1" smtClean="0"/>
              <a:t>fictitious</a:t>
            </a:r>
            <a:endParaRPr lang="cs-CZ" sz="2800" dirty="0" smtClean="0"/>
          </a:p>
          <a:p>
            <a:pPr marL="502920" indent="-457200">
              <a:buFont typeface="+mj-lt"/>
              <a:buAutoNum type="arabicPeriod"/>
            </a:pPr>
            <a:r>
              <a:rPr lang="cs-CZ" sz="2800" dirty="0" err="1" smtClean="0"/>
              <a:t>westernmost</a:t>
            </a:r>
            <a:endParaRPr lang="cs-CZ" sz="2800" dirty="0" smtClean="0"/>
          </a:p>
          <a:p>
            <a:pPr marL="502920" indent="-457200">
              <a:buFont typeface="+mj-lt"/>
              <a:buAutoNum type="arabicPeriod"/>
            </a:pPr>
            <a:r>
              <a:rPr lang="cs-CZ" sz="2800" dirty="0" smtClean="0"/>
              <a:t>pope</a:t>
            </a:r>
          </a:p>
          <a:p>
            <a:pPr marL="502920" indent="-457200">
              <a:buFont typeface="+mj-lt"/>
              <a:buAutoNum type="arabicPeriod"/>
            </a:pPr>
            <a:endParaRPr lang="cs-CZ" sz="2800" dirty="0" smtClean="0"/>
          </a:p>
          <a:p>
            <a:pPr marL="502920" indent="-457200">
              <a:buFont typeface="+mj-lt"/>
              <a:buAutoNum type="arabicPeriod"/>
            </a:pPr>
            <a:endParaRPr lang="cs-CZ" sz="2800" dirty="0" smtClean="0"/>
          </a:p>
          <a:p>
            <a:pPr marL="502920" indent="-457200">
              <a:buFont typeface="+mj-lt"/>
              <a:buAutoNum type="arabicPeriod"/>
            </a:pPr>
            <a:endParaRPr lang="cs-CZ" sz="2800" dirty="0" smtClean="0"/>
          </a:p>
          <a:p>
            <a:pPr marL="502920" indent="-457200">
              <a:buFont typeface="+mj-lt"/>
              <a:buAutoNum type="arabicPeriod"/>
            </a:pPr>
            <a:endParaRPr lang="cs-CZ" sz="2800" dirty="0" smtClean="0"/>
          </a:p>
          <a:p>
            <a:pPr marL="502920" indent="-457200">
              <a:buFont typeface="+mj-lt"/>
              <a:buAutoNum type="arabicPeriod"/>
            </a:pPr>
            <a:endParaRPr lang="cs-CZ" sz="28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294967295"/>
          </p:nvPr>
        </p:nvSpPr>
        <p:spPr>
          <a:xfrm>
            <a:off x="5292080" y="332656"/>
            <a:ext cx="3851920" cy="5256932"/>
          </a:xfrm>
        </p:spPr>
        <p:txBody>
          <a:bodyPr>
            <a:noAutofit/>
          </a:bodyPr>
          <a:lstStyle/>
          <a:p>
            <a:pPr marL="502920" indent="-457200">
              <a:buFont typeface="+mj-lt"/>
              <a:buAutoNum type="arabicPeriod"/>
            </a:pPr>
            <a:r>
              <a:rPr lang="cs-CZ" sz="2800" dirty="0" smtClean="0"/>
              <a:t>sopka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2800" dirty="0" smtClean="0"/>
              <a:t>výroba hodinek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2800" dirty="0" smtClean="0"/>
              <a:t>bývalý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2800" dirty="0" smtClean="0"/>
              <a:t>guláš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2800" dirty="0" smtClean="0"/>
              <a:t>malinký, mrňavý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2800" dirty="0" smtClean="0"/>
              <a:t>okruh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2800" dirty="0" smtClean="0"/>
              <a:t>Jaderské pobřeží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2800" dirty="0" smtClean="0"/>
              <a:t>kolébka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2800" dirty="0" smtClean="0"/>
              <a:t>fiktivní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2800" dirty="0" smtClean="0"/>
              <a:t>nejzápadnější</a:t>
            </a:r>
          </a:p>
          <a:p>
            <a:pPr marL="502920" indent="-457200">
              <a:buFont typeface="+mj-lt"/>
              <a:buAutoNum type="arabicPeriod"/>
            </a:pPr>
            <a:r>
              <a:rPr lang="cs-CZ" sz="2800" dirty="0" smtClean="0"/>
              <a:t>papež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06880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176</TotalTime>
  <Words>347</Words>
  <Application>Microsoft Office PowerPoint</Application>
  <PresentationFormat>Předvádění na obrazovce (4:3)</PresentationFormat>
  <Paragraphs>81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Aerodynamika</vt:lpstr>
      <vt:lpstr>Prezentace aplikace PowerPoint</vt:lpstr>
      <vt:lpstr> Can you guess  the countries  of Europe?</vt:lpstr>
      <vt:lpstr>Iceland</vt:lpstr>
      <vt:lpstr>Russia</vt:lpstr>
      <vt:lpstr>Switzerland</vt:lpstr>
      <vt:lpstr>Hungary</vt:lpstr>
      <vt:lpstr>Monaco</vt:lpstr>
      <vt:lpstr>The Netherlands</vt:lpstr>
      <vt:lpstr>Croatia</vt:lpstr>
      <vt:lpstr>Finland</vt:lpstr>
      <vt:lpstr>Greece</vt:lpstr>
      <vt:lpstr>France</vt:lpstr>
      <vt:lpstr>Portugal</vt:lpstr>
      <vt:lpstr>Vatican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kantor</dc:creator>
  <cp:lastModifiedBy>Alena Stachová</cp:lastModifiedBy>
  <cp:revision>22</cp:revision>
  <dcterms:created xsi:type="dcterms:W3CDTF">2014-01-08T16:46:31Z</dcterms:created>
  <dcterms:modified xsi:type="dcterms:W3CDTF">2014-01-17T08:32:38Z</dcterms:modified>
</cp:coreProperties>
</file>