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56" r:id="rId2"/>
    <p:sldId id="257" r:id="rId3"/>
    <p:sldId id="275" r:id="rId4"/>
    <p:sldId id="283" r:id="rId5"/>
    <p:sldId id="279" r:id="rId6"/>
    <p:sldId id="265" r:id="rId7"/>
    <p:sldId id="271" r:id="rId8"/>
    <p:sldId id="270" r:id="rId9"/>
    <p:sldId id="272" r:id="rId10"/>
    <p:sldId id="273" r:id="rId11"/>
    <p:sldId id="274" r:id="rId12"/>
    <p:sldId id="276" r:id="rId13"/>
    <p:sldId id="277" r:id="rId14"/>
    <p:sldId id="278" r:id="rId15"/>
    <p:sldId id="280" r:id="rId16"/>
    <p:sldId id="281" r:id="rId17"/>
    <p:sldId id="282" r:id="rId18"/>
    <p:sldId id="259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www.satalka.cz/slohy/renesance/Pozdni_renesance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amek-kratochvile.eu/prohlidkova-trasa/" TargetMode="External"/><Relationship Id="rId5" Type="http://schemas.openxmlformats.org/officeDocument/2006/relationships/hyperlink" Target="http://cs.wikipedia.org/wiki/Vald%C5%A1tejnsk%C3%BD_pal%C3%A1c" TargetMode="External"/><Relationship Id="rId4" Type="http://schemas.openxmlformats.org/officeDocument/2006/relationships/hyperlink" Target="http://cs.wikipedia.org/wiki/Man%C3%BDr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manýristické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Manýrismus, rozvolněnost, zdobnost, závěrečné období, renesance, baroko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Manýrismus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856357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Manýrismus obecně je závěrečné období většiny uměleckých stylů, kdy původní slohový kánon není již striktně dodržován, s původně pevnými pravidly je volně nakládáno a jsou upravována, posiluje se vliv osobnosti a individuality umělce jako jedince, </a:t>
            </a:r>
          </a:p>
          <a:p>
            <a:r>
              <a:rPr lang="cs-CZ" sz="2400" dirty="0" smtClean="0"/>
              <a:t>díla jsou většinou zdobnější, v architektuře se zdobnost odpoutává od konstrukce,</a:t>
            </a:r>
          </a:p>
          <a:p>
            <a:r>
              <a:rPr lang="cs-CZ" sz="2400" dirty="0" smtClean="0"/>
              <a:t>prvním výrazným manýrismem ve vývoji evropského umění byl antický řecký helénismus,</a:t>
            </a:r>
          </a:p>
          <a:p>
            <a:r>
              <a:rPr lang="cs-CZ" sz="2400" dirty="0" smtClean="0"/>
              <a:t>manýrismus v architektuře bývá označováno období přechodového slohu mezi renesancí a barokem, v Itálii mezi roky 1520 – 1580,</a:t>
            </a:r>
          </a:p>
          <a:p>
            <a:r>
              <a:rPr lang="cs-CZ" sz="2400" dirty="0" smtClean="0"/>
              <a:t>nyní je uznáván jako samostatný architektonický sloh</a:t>
            </a:r>
          </a:p>
          <a:p>
            <a:r>
              <a:rPr lang="cs-CZ" sz="2400" dirty="0" smtClean="0"/>
              <a:t>vychází z renesance,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01098" y="404664"/>
            <a:ext cx="227876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Manýrismus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stavby jsou zdobnější, kompozice a estetika rozvolněnější, tvorba je individuálnější, více rozrůzněná v závislosti na individualitě tvůrce, oblíbená je spirála (točitá schodiště, tordované sloupy, voluty), balustrády, obelisky, rostlinné ozdoby ve štuku, ...</a:t>
            </a:r>
          </a:p>
          <a:p>
            <a:r>
              <a:rPr lang="cs-CZ" sz="2400" dirty="0" smtClean="0"/>
              <a:t>u nás Valdštejnský palác v Praze, zámek Bučovice, zámek Kratochvíle, výzdoba Pinkasovy synagogy v Praze, obytné domy v Praze na Malé Straně, v Českém Krumlově, </a:t>
            </a:r>
          </a:p>
          <a:p>
            <a:r>
              <a:rPr lang="cs-CZ" sz="2400" dirty="0" smtClean="0"/>
              <a:t>kostel sv. Petra a Pavla v </a:t>
            </a:r>
            <a:r>
              <a:rPr lang="cs-CZ" sz="2400" dirty="0" err="1" smtClean="0"/>
              <a:t>Kralovicích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v Itálii Porta Pia v Římě, palác </a:t>
            </a:r>
            <a:r>
              <a:rPr lang="cs-CZ" sz="2400" dirty="0" err="1" smtClean="0"/>
              <a:t>del</a:t>
            </a:r>
            <a:r>
              <a:rPr lang="cs-CZ" sz="2400" dirty="0" smtClean="0"/>
              <a:t> Te v Mantově, palác </a:t>
            </a:r>
            <a:r>
              <a:rPr lang="cs-CZ" sz="2400" dirty="0" err="1" smtClean="0"/>
              <a:t>Uffizi</a:t>
            </a:r>
            <a:r>
              <a:rPr lang="cs-CZ" sz="2400" dirty="0" smtClean="0"/>
              <a:t> ve Florencii</a:t>
            </a: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298581"/>
            <a:ext cx="4392488" cy="618660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11209"/>
            <a:ext cx="4392488" cy="65613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1122" y="404664"/>
            <a:ext cx="8743366" cy="5847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0889" y="404665"/>
            <a:ext cx="8783599" cy="5852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76672"/>
            <a:ext cx="8699452" cy="58585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17790"/>
            <a:ext cx="4896544" cy="6532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16632"/>
            <a:ext cx="5040560" cy="67207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72289" y="188640"/>
            <a:ext cx="5190099" cy="6344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9804" y="260648"/>
            <a:ext cx="7789846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12323"/>
            <a:ext cx="4032447" cy="60486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8853" y="1196752"/>
            <a:ext cx="8767173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6475" y="516069"/>
            <a:ext cx="8110608" cy="56098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822" y="1593981"/>
            <a:ext cx="8701876" cy="33820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686" y="1556792"/>
            <a:ext cx="8648442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manýristické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manýrismus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SYROVÝ, Bohuslav a Marie BENEŠOVÁ. </a:t>
            </a:r>
            <a:r>
              <a:rPr lang="cs-CZ" sz="2000" i="1" dirty="0" smtClean="0"/>
              <a:t>Vývoj architektury a umění III</a:t>
            </a:r>
            <a:r>
              <a:rPr lang="cs-CZ" sz="2000" dirty="0" smtClean="0"/>
              <a:t>. Praha: Vydavatelství ČVUT, 1977. </a:t>
            </a:r>
            <a:r>
              <a:rPr lang="cs-CZ" sz="2000" dirty="0" err="1" smtClean="0"/>
              <a:t>ISBN</a:t>
            </a:r>
            <a:r>
              <a:rPr lang="cs-CZ" sz="2000" smtClean="0"/>
              <a:t> 000.</a:t>
            </a:r>
            <a:endParaRPr lang="cs-CZ" sz="2000" dirty="0" smtClean="0"/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http://cs.wikipedia.org/wiki/Man%C3%BDrismus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http://cs.wikipedia.org/wiki/Vald%C5%A1tejnsk%C3%BD_pal%C3%A1c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zamek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kratochvile.eu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prohlidkova</a:t>
            </a:r>
            <a:r>
              <a:rPr lang="cs-CZ" sz="2000" dirty="0" smtClean="0">
                <a:hlinkClick r:id="rId6"/>
              </a:rPr>
              <a:t>-trasa/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satalka.cz</a:t>
            </a:r>
            <a:r>
              <a:rPr lang="cs-CZ" sz="2000" dirty="0" smtClean="0">
                <a:hlinkClick r:id="rId7"/>
              </a:rPr>
              <a:t>/slohy/renesance/</a:t>
            </a:r>
            <a:r>
              <a:rPr lang="cs-CZ" sz="2000" dirty="0" err="1" smtClean="0">
                <a:hlinkClick r:id="rId7"/>
              </a:rPr>
              <a:t>Pozdni</a:t>
            </a:r>
            <a:r>
              <a:rPr lang="cs-CZ" sz="2000" dirty="0" smtClean="0">
                <a:hlinkClick r:id="rId7"/>
              </a:rPr>
              <a:t>_renesance.</a:t>
            </a:r>
            <a:r>
              <a:rPr lang="cs-CZ" sz="2000" dirty="0" err="1" smtClean="0">
                <a:hlinkClick r:id="rId7"/>
              </a:rPr>
              <a:t>html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2300</TotalTime>
  <Words>401</Words>
  <Application>Microsoft Office PowerPoint</Application>
  <PresentationFormat>Předvádění na obrazovce (4:3)</PresentationFormat>
  <Paragraphs>80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164</cp:revision>
  <dcterms:created xsi:type="dcterms:W3CDTF">2010-11-01T23:40:31Z</dcterms:created>
  <dcterms:modified xsi:type="dcterms:W3CDTF">2014-01-16T20:41:22Z</dcterms:modified>
</cp:coreProperties>
</file>