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5"/>
  </p:notesMasterIdLst>
  <p:sldIdLst>
    <p:sldId id="256" r:id="rId2"/>
    <p:sldId id="257" r:id="rId3"/>
    <p:sldId id="298" r:id="rId4"/>
    <p:sldId id="285" r:id="rId5"/>
    <p:sldId id="286" r:id="rId6"/>
    <p:sldId id="284" r:id="rId7"/>
    <p:sldId id="287" r:id="rId8"/>
    <p:sldId id="288" r:id="rId9"/>
    <p:sldId id="289" r:id="rId10"/>
    <p:sldId id="265" r:id="rId11"/>
    <p:sldId id="290" r:id="rId12"/>
    <p:sldId id="291" r:id="rId13"/>
    <p:sldId id="292" r:id="rId14"/>
    <p:sldId id="293" r:id="rId15"/>
    <p:sldId id="294" r:id="rId16"/>
    <p:sldId id="295" r:id="rId17"/>
    <p:sldId id="296" r:id="rId18"/>
    <p:sldId id="297" r:id="rId19"/>
    <p:sldId id="299" r:id="rId20"/>
    <p:sldId id="300" r:id="rId21"/>
    <p:sldId id="301" r:id="rId22"/>
    <p:sldId id="259" r:id="rId23"/>
    <p:sldId id="25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04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hyperlink" Target="http://www.nzm.cz/kacina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kacina.cz/historie" TargetMode="External"/><Relationship Id="rId5" Type="http://schemas.openxmlformats.org/officeDocument/2006/relationships/hyperlink" Target="http://cs.wikipedia.org/wiki/Ka%C4%8Dina" TargetMode="External"/><Relationship Id="rId4" Type="http://schemas.openxmlformats.org/officeDocument/2006/relationships/hyperlink" Target="http://cs.wikipedia.org/wiki/Klasicismu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424448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 shrnutí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klasicistní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architektury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Klasicismus, neoklasicismus, klasický, klasicistní,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biedermaier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Klasicismus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VY_32_INOVACE_46_933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856357"/>
            <a:ext cx="79928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vlastně pokračováním klasicizujícího směru baroka s volným přebíráním principů klasické architektury starověkého Řecka Říma.</a:t>
            </a:r>
          </a:p>
          <a:p>
            <a:r>
              <a:rPr lang="cs-CZ" sz="2400" dirty="0" smtClean="0"/>
              <a:t>v západní Evropě je označován jako neoklasicismus,</a:t>
            </a:r>
          </a:p>
          <a:p>
            <a:r>
              <a:rPr lang="cs-CZ" sz="2400" dirty="0" smtClean="0"/>
              <a:t>cca 1770 - 1840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důraz na racionalismus, monumentalitu, osovou symetrii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střídmější řešení fasád a interiérů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důraz na harmonii a uměřenost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antikizující architektonické články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často zdůrazněná tektonika stavby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střídmá, spíše strohá řešení fasád a interiérů, ovšem honosná a reprezentativní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475931" y="404664"/>
            <a:ext cx="2129109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Klasicismus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856357"/>
            <a:ext cx="79928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Petrohrad (</a:t>
            </a:r>
            <a:r>
              <a:rPr lang="cs-CZ" sz="2400" dirty="0" err="1" smtClean="0"/>
              <a:t>Sankt</a:t>
            </a:r>
            <a:r>
              <a:rPr lang="cs-CZ" sz="2400" dirty="0" smtClean="0"/>
              <a:t> </a:t>
            </a:r>
            <a:r>
              <a:rPr lang="cs-CZ" sz="2400" dirty="0" err="1" smtClean="0"/>
              <a:t>Petěrburg</a:t>
            </a:r>
            <a:r>
              <a:rPr lang="cs-CZ" sz="2400" dirty="0" smtClean="0"/>
              <a:t>), Paříž, Terezín, Josefov,</a:t>
            </a:r>
          </a:p>
          <a:p>
            <a:r>
              <a:rPr lang="cs-CZ" sz="2400" dirty="0" smtClean="0"/>
              <a:t>Louvre v Paříži, chrám sv. </a:t>
            </a:r>
            <a:r>
              <a:rPr lang="cs-CZ" sz="2400" dirty="0" err="1" smtClean="0"/>
              <a:t>Genovieve</a:t>
            </a:r>
            <a:r>
              <a:rPr lang="cs-CZ" sz="2400" dirty="0" smtClean="0"/>
              <a:t> – Panteon,</a:t>
            </a:r>
          </a:p>
          <a:p>
            <a:r>
              <a:rPr lang="cs-CZ" sz="2400" dirty="0" smtClean="0"/>
              <a:t>Vítězný oblouk v Paříži,</a:t>
            </a:r>
          </a:p>
          <a:p>
            <a:r>
              <a:rPr lang="cs-CZ" sz="2400" dirty="0" smtClean="0"/>
              <a:t>v Německu Berlín, Mnichov, Staré muzeum a Národní divadlo v Berlíně, Glyptotéka, Pinakotéka a Propyleje u Mnichova, Ermitáž a palác Admirality v Petrohradě,</a:t>
            </a:r>
          </a:p>
          <a:p>
            <a:r>
              <a:rPr lang="cs-CZ" sz="2400" dirty="0" smtClean="0"/>
              <a:t>kostel U Hybernů v Praze, přestavba jižního průčelí Pražského hradu, Františkovy Lázně,</a:t>
            </a:r>
          </a:p>
          <a:p>
            <a:r>
              <a:rPr lang="cs-CZ" sz="2400" dirty="0" smtClean="0"/>
              <a:t>nejreprezentativnější architekturu klasicismu označujeme jako samostatný sloh empír, oblíben byl především ve Franci za vlády Napoleona jako reprezentace císařství, u nás např. zámek </a:t>
            </a:r>
            <a:r>
              <a:rPr lang="cs-CZ" sz="2400" dirty="0" err="1" smtClean="0"/>
              <a:t>Kačina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81526"/>
            <a:ext cx="7704856" cy="64207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92721" y="332656"/>
            <a:ext cx="5689800" cy="612067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089729" y="260647"/>
            <a:ext cx="5262965" cy="655881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154034"/>
            <a:ext cx="6151533" cy="643297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231856"/>
            <a:ext cx="7623348" cy="636549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4944" y="476671"/>
            <a:ext cx="7566587" cy="585800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2204" y="332656"/>
            <a:ext cx="8068261" cy="60486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7" y="211931"/>
            <a:ext cx="8496945" cy="63727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7" y="211931"/>
            <a:ext cx="8496945" cy="63727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88883" y="211931"/>
            <a:ext cx="4766232" cy="63727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4494" y="332656"/>
            <a:ext cx="8263970" cy="61979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4494" y="332656"/>
            <a:ext cx="8263970" cy="61979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4494" y="332656"/>
            <a:ext cx="8263969" cy="61979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17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4494" y="332656"/>
            <a:ext cx="8263969" cy="61979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18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4494" y="332656"/>
            <a:ext cx="8263968" cy="61979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19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4494" y="678710"/>
            <a:ext cx="8263968" cy="55058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4494" y="693463"/>
            <a:ext cx="8263968" cy="547636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1692" y="693463"/>
            <a:ext cx="8209572" cy="547636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popiš znaky klasicistní architektury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datuj klasicismus v architektuře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porovnej pojmy klasicismus a neoklasicismus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uveď některé památky</a:t>
            </a:r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772816"/>
            <a:ext cx="76328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err="1" smtClean="0"/>
              <a:t>PECHAR</a:t>
            </a:r>
            <a:r>
              <a:rPr lang="cs-CZ" sz="2000" dirty="0" smtClean="0"/>
              <a:t>, Josef. </a:t>
            </a:r>
            <a:r>
              <a:rPr lang="cs-CZ" sz="2000" i="1" dirty="0" smtClean="0"/>
              <a:t>Vývoj architektury 19. a 20. století</a:t>
            </a:r>
            <a:r>
              <a:rPr lang="cs-CZ" sz="2000" dirty="0" smtClean="0"/>
              <a:t>. Praha: Vydavatelství ČVUT, 1981. </a:t>
            </a:r>
            <a:r>
              <a:rPr lang="cs-CZ" sz="2000" dirty="0" err="1" smtClean="0"/>
              <a:t>ISBN</a:t>
            </a:r>
            <a:r>
              <a:rPr lang="cs-CZ" sz="2000" smtClean="0"/>
              <a:t> 000.</a:t>
            </a:r>
            <a:endParaRPr lang="cs-CZ" sz="2000" dirty="0" smtClean="0"/>
          </a:p>
          <a:p>
            <a:endParaRPr lang="cs-CZ" sz="2000" i="1" dirty="0" smtClean="0"/>
          </a:p>
          <a:p>
            <a:r>
              <a:rPr lang="cs-CZ" sz="2000" dirty="0" smtClean="0"/>
              <a:t>fotografie: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2014-01-12].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z:</a:t>
            </a:r>
          </a:p>
          <a:p>
            <a:r>
              <a:rPr lang="cs-CZ" sz="2000" dirty="0" smtClean="0">
                <a:hlinkClick r:id="rId4"/>
              </a:rPr>
              <a:t>http://cs.wikipedia.org/wiki/Klasicismus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http://cs.wikipedia.org/wiki/Ka%C4%8Dina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http://www.</a:t>
            </a:r>
            <a:r>
              <a:rPr lang="cs-CZ" sz="2000" dirty="0" err="1" smtClean="0">
                <a:hlinkClick r:id="rId6"/>
              </a:rPr>
              <a:t>kacina.cz</a:t>
            </a:r>
            <a:r>
              <a:rPr lang="cs-CZ" sz="2000" dirty="0" smtClean="0">
                <a:hlinkClick r:id="rId6"/>
              </a:rPr>
              <a:t>/historie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http://www.</a:t>
            </a:r>
            <a:r>
              <a:rPr lang="cs-CZ" sz="2000" dirty="0" err="1" smtClean="0">
                <a:hlinkClick r:id="rId7"/>
              </a:rPr>
              <a:t>nzm.cz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kacina</a:t>
            </a:r>
            <a:r>
              <a:rPr lang="cs-CZ" sz="2000" dirty="0" smtClean="0">
                <a:hlinkClick r:id="rId7"/>
              </a:rPr>
              <a:t>/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2495</TotalTime>
  <Words>381</Words>
  <Application>Microsoft Office PowerPoint</Application>
  <PresentationFormat>Předvádění na obrazovce (4:3)</PresentationFormat>
  <Paragraphs>91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185</cp:revision>
  <dcterms:created xsi:type="dcterms:W3CDTF">2010-11-01T23:40:31Z</dcterms:created>
  <dcterms:modified xsi:type="dcterms:W3CDTF">2014-01-17T10:05:37Z</dcterms:modified>
</cp:coreProperties>
</file>