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56" r:id="rId2"/>
    <p:sldId id="257" r:id="rId3"/>
    <p:sldId id="298" r:id="rId4"/>
    <p:sldId id="285" r:id="rId5"/>
    <p:sldId id="286" r:id="rId6"/>
    <p:sldId id="284" r:id="rId7"/>
    <p:sldId id="287" r:id="rId8"/>
    <p:sldId id="288" r:id="rId9"/>
    <p:sldId id="289" r:id="rId10"/>
    <p:sldId id="265" r:id="rId11"/>
    <p:sldId id="290" r:id="rId12"/>
    <p:sldId id="291" r:id="rId13"/>
    <p:sldId id="292" r:id="rId14"/>
    <p:sldId id="25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04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Romantick%C3%BD_park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cs.wikipedia.org/wiki/Lednice_(z%C3%A1mek)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0/00/Minaret_in_Lednice_-_se_stromy.JPG" TargetMode="External"/><Relationship Id="rId5" Type="http://schemas.openxmlformats.org/officeDocument/2006/relationships/hyperlink" Target="http://cs.wikipedia.org/wiki/Romantick%C3%A1_architektura" TargetMode="External"/><Relationship Id="rId4" Type="http://schemas.openxmlformats.org/officeDocument/2006/relationships/hyperlink" Target="http://cs.wikipedia.org/wiki/Romantism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035458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romantické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architektury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Romantismus, historismus, svobodnější forma, individualita tvůrce,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příroda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Romantismus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VY_32_INOVACE_46_934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052736"/>
            <a:ext cx="79928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Romantismus se projevil ve všech odvětvích umění koncem 18. století a v první polovině 19. století.</a:t>
            </a:r>
          </a:p>
          <a:p>
            <a:r>
              <a:rPr lang="cs-CZ" sz="2400" dirty="0" smtClean="0"/>
              <a:t>Svébytný romantický architektonický prakticky neexistuje, je vždy spojen s určitým slohem z minulosti. </a:t>
            </a:r>
          </a:p>
          <a:p>
            <a:r>
              <a:rPr lang="cs-CZ" sz="2400" dirty="0" smtClean="0"/>
              <a:t>Zprvu byla orientace tvůrců zaměřena na evropský středověk, především gotiku, románský sloh, později renesanci a další.</a:t>
            </a:r>
          </a:p>
          <a:p>
            <a:r>
              <a:rPr lang="cs-CZ" sz="2400" dirty="0" smtClean="0"/>
              <a:t>Další inspirace byla čerpána z Orient, dálného východu a také z přírody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volnost architektonické formy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symetrie již není důležitá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důraz na individualitu tvůrce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historismus, později vedoucí až k bezduchému akademismu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zapojení a využívání přírody a přírodních forem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288285" y="404664"/>
            <a:ext cx="250440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Romantismus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856357"/>
            <a:ext cx="79928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zahradní a drobná architektura, městské sady a parky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anglický typ parku, neohraničený přechod do volné krajiny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altány, minarety, temply, grotty, ...</a:t>
            </a:r>
          </a:p>
          <a:p>
            <a:r>
              <a:rPr lang="cs-CZ" sz="2400" dirty="0" smtClean="0"/>
              <a:t>přestavby zámků a hradů (Lednice, Hluboká, ...)</a:t>
            </a:r>
          </a:p>
          <a:p>
            <a:r>
              <a:rPr lang="cs-CZ" sz="2400" dirty="0" smtClean="0"/>
              <a:t>novogotické křídlo Staroměstské radnice v Praze,</a:t>
            </a:r>
          </a:p>
          <a:p>
            <a:r>
              <a:rPr lang="cs-CZ" sz="2400" dirty="0" smtClean="0"/>
              <a:t>kostel sv. Cyrila a Metoděje v Praze </a:t>
            </a:r>
            <a:r>
              <a:rPr lang="cs-CZ" sz="2400" dirty="0" err="1" smtClean="0"/>
              <a:t>Karlíně</a:t>
            </a:r>
            <a:r>
              <a:rPr lang="cs-CZ" sz="2400" dirty="0" smtClean="0"/>
              <a:t>, </a:t>
            </a:r>
          </a:p>
          <a:p>
            <a:r>
              <a:rPr lang="cs-CZ" sz="2400" dirty="0" smtClean="0"/>
              <a:t>zámecké parky Lednice – Valtice, Veltrusy, </a:t>
            </a:r>
            <a:r>
              <a:rPr lang="cs-CZ" sz="2400" dirty="0" err="1" smtClean="0"/>
              <a:t>Kačina</a:t>
            </a:r>
            <a:r>
              <a:rPr lang="cs-CZ" sz="2400" dirty="0" smtClean="0"/>
              <a:t>, ...</a:t>
            </a:r>
          </a:p>
          <a:p>
            <a:r>
              <a:rPr lang="cs-CZ" sz="2400" dirty="0" smtClean="0"/>
              <a:t>nejreprezentativnější architekturu klasicismu označujeme jako samostatný sloh empír, oblíben byl především ve Franci za vlády Napoleona jako reprezentace císařství, u nás např. zámek </a:t>
            </a:r>
            <a:r>
              <a:rPr lang="cs-CZ" sz="2400" dirty="0" err="1" smtClean="0"/>
              <a:t>Kačina</a:t>
            </a:r>
            <a:endParaRPr lang="cs-CZ" sz="2400" dirty="0" smtClean="0"/>
          </a:p>
          <a:p>
            <a:r>
              <a:rPr lang="cs-CZ" sz="2400" dirty="0" smtClean="0"/>
              <a:t>kostely v Trutnově a Mariánských Lázních</a:t>
            </a: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53506" y="181526"/>
            <a:ext cx="6164980" cy="64207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21252" y="332656"/>
            <a:ext cx="7079139" cy="61610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2379" y="620689"/>
            <a:ext cx="7418053" cy="588665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7932" y="476672"/>
            <a:ext cx="8684548" cy="57860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555848"/>
            <a:ext cx="7623348" cy="571751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4944" y="568202"/>
            <a:ext cx="7566587" cy="56749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3886" y="332656"/>
            <a:ext cx="8064896" cy="60486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75035" y="211931"/>
            <a:ext cx="5393928" cy="63727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82234" y="211931"/>
            <a:ext cx="4779531" cy="63727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0506" y="404664"/>
            <a:ext cx="8023942" cy="60179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romantické architektury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datuj romantismus v architektuře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porovnej pojmy klasicismus a romantismus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, Josef. </a:t>
            </a:r>
            <a:r>
              <a:rPr lang="cs-CZ" sz="2000" i="1" dirty="0" smtClean="0"/>
              <a:t>Vývoj architektury 19. a 20. století</a:t>
            </a:r>
            <a:r>
              <a:rPr lang="cs-CZ" sz="2000" dirty="0" smtClean="0"/>
              <a:t>. Praha: Vydavatelství ČVUT, 1981. </a:t>
            </a:r>
            <a:r>
              <a:rPr lang="cs-CZ" sz="2000" dirty="0" err="1" smtClean="0"/>
              <a:t>ISBN</a:t>
            </a:r>
            <a:r>
              <a:rPr lang="cs-CZ" sz="2000" smtClean="0"/>
              <a:t> 000.</a:t>
            </a:r>
            <a:endParaRPr lang="cs-CZ" sz="2000" dirty="0" smtClean="0"/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http://cs.wikipedia.org/wiki/Romantismus#Architektura_romantismu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http://cs.wikipedia.org/wiki/Romantick%C3%A1_architektura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http://upload.wikimedia.org/wikipedia/commons/0/00/Minaret_in_Lednice_-_se_stromy.JPG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http://cs.wikipedia.org/wiki/Lednice_(z%C3%A1mek)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http://cs.wikipedia.org/wiki/Romantick%C3%BD_park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2627</TotalTime>
  <Words>411</Words>
  <Application>Microsoft Office PowerPoint</Application>
  <PresentationFormat>Předvádění na obrazovce (4:3)</PresentationFormat>
  <Paragraphs>87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190</cp:revision>
  <dcterms:created xsi:type="dcterms:W3CDTF">2010-11-01T23:40:31Z</dcterms:created>
  <dcterms:modified xsi:type="dcterms:W3CDTF">2014-01-17T10:07:31Z</dcterms:modified>
</cp:coreProperties>
</file>