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2" r:id="rId3"/>
    <p:sldId id="257" r:id="rId4"/>
    <p:sldId id="258" r:id="rId5"/>
    <p:sldId id="259" r:id="rId6"/>
    <p:sldId id="260" r:id="rId7"/>
    <p:sldId id="261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24" autoAdjust="0"/>
    <p:restoredTop sz="94660"/>
  </p:normalViewPr>
  <p:slideViewPr>
    <p:cSldViewPr>
      <p:cViewPr varScale="1">
        <p:scale>
          <a:sx n="65" d="100"/>
          <a:sy n="65" d="100"/>
        </p:scale>
        <p:origin x="-9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1F236-F08D-433A-8B63-025FD617C05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E447DE-3305-4D1B-9654-568C45A50E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56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55407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401924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19106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019036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242466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869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35AE2A5-C261-4D27-B169-9C83E26B7A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13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416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782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414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29264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1CC1555-2BC2-424A-9916-DAC954B180ED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5AE2A5-C261-4D27-B169-9C83E26B7A6C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03420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571BACC-8B0A-401B-8D11-DA1A9EB2C85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2EADEA-674F-4385-90C5-7014D56386BA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7233650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David a obr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VY_12_INOVACE_1_18_CJ_David a obr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15.1.2014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pracují s textem,  doplňují do textu chybějí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slova  a skládají věty, opakují pojmy synonyma a slova opačného významu.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434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DAVID A OBR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124744"/>
            <a:ext cx="8503920" cy="4974304"/>
          </a:xfrm>
        </p:spPr>
        <p:txBody>
          <a:bodyPr>
            <a:noAutofit/>
          </a:bodyPr>
          <a:lstStyle/>
          <a:p>
            <a:pPr algn="just"/>
            <a:r>
              <a:rPr lang="cs-CZ" sz="3600" b="1" dirty="0" smtClean="0"/>
              <a:t>Goliáš</a:t>
            </a:r>
            <a:r>
              <a:rPr lang="cs-CZ" sz="3600" dirty="0" smtClean="0"/>
              <a:t> </a:t>
            </a:r>
            <a:r>
              <a:rPr lang="cs-CZ" sz="3600" dirty="0"/>
              <a:t>byl chlap jako hora. Byl moc velký a zlý. Nikdo s ním nechtěl bojovat. Pasáček </a:t>
            </a:r>
            <a:r>
              <a:rPr lang="cs-CZ" sz="3600" b="1" dirty="0"/>
              <a:t>David</a:t>
            </a:r>
            <a:r>
              <a:rPr lang="cs-CZ" sz="3600" dirty="0"/>
              <a:t> přišel za </a:t>
            </a:r>
            <a:r>
              <a:rPr lang="cs-CZ" sz="3600" b="1" dirty="0"/>
              <a:t>bratry</a:t>
            </a:r>
            <a:r>
              <a:rPr lang="cs-CZ" sz="3600" dirty="0"/>
              <a:t> a řekl: „Na naší straně stojí </a:t>
            </a:r>
            <a:r>
              <a:rPr lang="cs-CZ" sz="3600" b="1" dirty="0"/>
              <a:t>Bůh</a:t>
            </a:r>
            <a:r>
              <a:rPr lang="cs-CZ" sz="3600" dirty="0"/>
              <a:t>. Nemáme se co bát.</a:t>
            </a:r>
          </a:p>
          <a:p>
            <a:pPr marL="0" indent="0" algn="just">
              <a:buNone/>
            </a:pPr>
            <a:r>
              <a:rPr lang="cs-CZ" sz="3600" dirty="0" smtClean="0"/>
              <a:t>	Stačí mi prak a pět kamínků.“ Několikrát prakem zatočil nad hlavou, kamínek prosvištěl vzduchem a přistál Goliášovi uprostřed čela. Obr se skácel na zem.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437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1118992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Doplň chybějící slova: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199" y="1600200"/>
            <a:ext cx="6283989" cy="5069160"/>
          </a:xfrm>
        </p:spPr>
        <p:txBody>
          <a:bodyPr>
            <a:normAutofit fontScale="85000" lnSpcReduction="10000"/>
          </a:bodyPr>
          <a:lstStyle/>
          <a:p>
            <a:r>
              <a:rPr lang="cs-CZ" sz="4600" dirty="0" smtClean="0"/>
              <a:t>Goliáš </a:t>
            </a:r>
            <a:r>
              <a:rPr lang="cs-CZ" sz="4600" dirty="0"/>
              <a:t>byl _____jako hora. Byl moc velký a zlý. Nikdo s ním _______ bojovat. Pasáček _____ přišel za bratry a řekl: „Na naší straně stojí ______. Nemáme se co _____.</a:t>
            </a:r>
          </a:p>
          <a:p>
            <a:pPr marL="0" indent="0">
              <a:buNone/>
            </a:pPr>
            <a:r>
              <a:rPr lang="cs-CZ" sz="4600" dirty="0" smtClean="0"/>
              <a:t>	</a:t>
            </a:r>
            <a:endParaRPr lang="cs-CZ" dirty="0"/>
          </a:p>
        </p:txBody>
      </p:sp>
      <p:pic>
        <p:nvPicPr>
          <p:cNvPr id="4" name="Picture 2" descr="C:\Users\Ema\AppData\Local\Microsoft\Windows\Temporary Internet Files\Content.IE5\WJ65NQTH\MM91000112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189" y="954452"/>
            <a:ext cx="2385511" cy="346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36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Poskládej správně slova do vět: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b</a:t>
            </a:r>
            <a:r>
              <a:rPr lang="cs-CZ" sz="4000" dirty="0" smtClean="0"/>
              <a:t>yl   chlap</a:t>
            </a:r>
            <a:r>
              <a:rPr lang="cs-CZ" sz="4000" dirty="0"/>
              <a:t>	</a:t>
            </a:r>
            <a:r>
              <a:rPr lang="cs-CZ" sz="4000" dirty="0" smtClean="0"/>
              <a:t>Goliáš        hora</a:t>
            </a:r>
            <a:r>
              <a:rPr lang="cs-CZ" sz="4000" dirty="0"/>
              <a:t>. 	</a:t>
            </a:r>
            <a:r>
              <a:rPr lang="cs-CZ" sz="4000" dirty="0" smtClean="0"/>
              <a:t>jako</a:t>
            </a:r>
            <a:endParaRPr lang="cs-CZ" sz="40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sz="4000" dirty="0" smtClean="0"/>
          </a:p>
          <a:p>
            <a:r>
              <a:rPr lang="cs-CZ" sz="4000" dirty="0" smtClean="0"/>
              <a:t>se</a:t>
            </a:r>
            <a:r>
              <a:rPr lang="cs-CZ" sz="4000" dirty="0"/>
              <a:t>	</a:t>
            </a:r>
            <a:r>
              <a:rPr lang="cs-CZ" sz="4000" dirty="0" smtClean="0"/>
              <a:t>   Obr</a:t>
            </a:r>
            <a:r>
              <a:rPr lang="cs-CZ" sz="4000" dirty="0"/>
              <a:t>	</a:t>
            </a:r>
            <a:r>
              <a:rPr lang="cs-CZ" sz="4000" dirty="0" smtClean="0"/>
              <a:t>skácel</a:t>
            </a:r>
            <a:r>
              <a:rPr lang="cs-CZ" sz="4000" dirty="0"/>
              <a:t>	</a:t>
            </a:r>
            <a:r>
              <a:rPr lang="cs-CZ" sz="4000" dirty="0" smtClean="0"/>
              <a:t>zem</a:t>
            </a:r>
            <a:r>
              <a:rPr lang="cs-CZ" sz="4000" dirty="0"/>
              <a:t>.	</a:t>
            </a:r>
            <a:r>
              <a:rPr lang="cs-CZ" sz="4000" dirty="0" smtClean="0"/>
              <a:t>na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76872"/>
            <a:ext cx="792088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390981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Goliáš byl chlap jako hora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618456" y="5157192"/>
            <a:ext cx="7920880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5179334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Obr se skácel na zem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1124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SYNONYMUM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85192" y="1454089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4800" b="1" dirty="0"/>
              <a:t>Napiš slovo souznačné </a:t>
            </a:r>
            <a:r>
              <a:rPr lang="cs-CZ" sz="4800" dirty="0" smtClean="0"/>
              <a:t>stejného </a:t>
            </a:r>
            <a:r>
              <a:rPr lang="cs-CZ" sz="4800" dirty="0"/>
              <a:t>nebo podobného významu- </a:t>
            </a:r>
            <a:r>
              <a:rPr lang="cs-CZ" sz="4800" b="1" dirty="0"/>
              <a:t>k slovům</a:t>
            </a:r>
            <a:r>
              <a:rPr lang="cs-CZ" sz="4800" dirty="0"/>
              <a:t>:</a:t>
            </a:r>
          </a:p>
          <a:p>
            <a:pPr algn="just"/>
            <a:r>
              <a:rPr lang="cs-CZ" sz="5200" b="1" dirty="0"/>
              <a:t>chlap</a:t>
            </a:r>
            <a:r>
              <a:rPr lang="cs-CZ" sz="4800" dirty="0"/>
              <a:t> </a:t>
            </a:r>
            <a:r>
              <a:rPr lang="cs-CZ" sz="4800" dirty="0" smtClean="0"/>
              <a:t>– </a:t>
            </a:r>
          </a:p>
          <a:p>
            <a:pPr algn="just"/>
            <a:endParaRPr lang="cs-CZ" sz="4800" dirty="0" smtClean="0"/>
          </a:p>
          <a:p>
            <a:pPr algn="just"/>
            <a:r>
              <a:rPr lang="cs-CZ" sz="4800" b="1" dirty="0" smtClean="0"/>
              <a:t>prosvištěl </a:t>
            </a:r>
            <a:r>
              <a:rPr lang="cs-CZ" sz="4800" dirty="0" smtClean="0"/>
              <a:t>-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129229" y="3284984"/>
            <a:ext cx="2808312" cy="1008112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muž</a:t>
            </a:r>
            <a:endParaRPr lang="cs-CZ" sz="4400" dirty="0"/>
          </a:p>
        </p:txBody>
      </p:sp>
      <p:sp>
        <p:nvSpPr>
          <p:cNvPr id="6" name="Ovál 5"/>
          <p:cNvSpPr/>
          <p:nvPr/>
        </p:nvSpPr>
        <p:spPr>
          <a:xfrm>
            <a:off x="4355976" y="4743758"/>
            <a:ext cx="2520280" cy="122413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proletěl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5762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Napiš slovo protikladné ke slovům</a:t>
            </a:r>
            <a:r>
              <a:rPr lang="cs-CZ" dirty="0"/>
              <a:t>: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4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600" dirty="0" smtClean="0">
                <a:ea typeface="Calibri"/>
                <a:cs typeface="Times New Roman"/>
              </a:rPr>
              <a:t>zlý</a:t>
            </a:r>
            <a:r>
              <a:rPr lang="cs-CZ" sz="1400" dirty="0">
                <a:ea typeface="Calibri"/>
                <a:cs typeface="Times New Roman"/>
              </a:rPr>
              <a:t> </a:t>
            </a:r>
            <a:r>
              <a:rPr lang="cs-CZ" sz="1400" dirty="0" smtClean="0">
                <a:ea typeface="Calibri"/>
                <a:cs typeface="Times New Roman"/>
              </a:rPr>
              <a:t>– 				</a:t>
            </a:r>
            <a:r>
              <a:rPr lang="cs-CZ" sz="3600" dirty="0" smtClean="0">
                <a:ea typeface="Calibri"/>
                <a:cs typeface="Times New Roman"/>
              </a:rPr>
              <a:t>obr -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600" dirty="0" smtClean="0">
                <a:ea typeface="Calibri"/>
                <a:cs typeface="Times New Roman"/>
              </a:rPr>
              <a:t>velký - 				země - </a:t>
            </a:r>
            <a:endParaRPr lang="cs-CZ" sz="1400" dirty="0">
              <a:ea typeface="Calibri"/>
              <a:cs typeface="Times New Roman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708999" y="1977978"/>
            <a:ext cx="1872208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267744" y="372632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88371" y="2225650"/>
            <a:ext cx="1313463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hodný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5103" y="3897052"/>
            <a:ext cx="1206817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malý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6130187" y="1749609"/>
            <a:ext cx="2304256" cy="135137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34502" y="2071355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trpaslík</a:t>
            </a:r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6468543" y="3726324"/>
            <a:ext cx="1512168" cy="10801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704517" y="3824173"/>
            <a:ext cx="12761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nebe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672" y="4806444"/>
            <a:ext cx="1916832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149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400" b="1" dirty="0" smtClean="0"/>
              <a:t>Kolik měl David s sebou kamenů?</a:t>
            </a:r>
          </a:p>
          <a:p>
            <a:endParaRPr lang="cs-CZ" sz="4400" b="1" dirty="0"/>
          </a:p>
          <a:p>
            <a:r>
              <a:rPr lang="cs-CZ" sz="4400" b="1" dirty="0" smtClean="0"/>
              <a:t>Kolik kamenů na zneškodnění Goliáše použil?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81708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Galerie Klipart MS Office</a:t>
            </a:r>
          </a:p>
          <a:p>
            <a:r>
              <a:rPr lang="cs-CZ" dirty="0" err="1"/>
              <a:t>Jeffsová</a:t>
            </a:r>
            <a:r>
              <a:rPr lang="cs-CZ" dirty="0"/>
              <a:t>, </a:t>
            </a:r>
            <a:r>
              <a:rPr lang="cs-CZ" dirty="0" err="1"/>
              <a:t>S.Dětem</a:t>
            </a:r>
            <a:r>
              <a:rPr lang="cs-CZ" dirty="0"/>
              <a:t> na dobrou noc, vydala Česká biblická společnost v Praze. 2001.ISBN 80-858 10-220.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85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213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1_Administrativní</vt:lpstr>
      <vt:lpstr>Prezentace aplikace PowerPoint</vt:lpstr>
      <vt:lpstr>DAVID A OBR</vt:lpstr>
      <vt:lpstr>Doplň chybějící slova:  </vt:lpstr>
      <vt:lpstr>Poskládej správně slova do vět: </vt:lpstr>
      <vt:lpstr>SYNONYMUM</vt:lpstr>
      <vt:lpstr>Napiš slovo protikladné ke slovům:  </vt:lpstr>
      <vt:lpstr>?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7</cp:revision>
  <dcterms:created xsi:type="dcterms:W3CDTF">2014-01-15T16:13:21Z</dcterms:created>
  <dcterms:modified xsi:type="dcterms:W3CDTF">2014-01-15T20:56:47Z</dcterms:modified>
</cp:coreProperties>
</file>