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8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D5DF8C-71F9-4AC0-BE49-8C25D79D1226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B7FEED-7E89-4F45-BD99-D613DAB829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9931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736813D-20E4-4BEA-90DB-F8F9F5FE39C0}" type="slidenum">
              <a:rPr lang="cs-CZ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1555-2BC2-424A-9916-DAC954B180ED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35AE2A5-C261-4D27-B169-9C83E26B7A6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1555-2BC2-424A-9916-DAC954B180ED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335AE2A5-C261-4D27-B169-9C83E26B7A6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1555-2BC2-424A-9916-DAC954B180ED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35AE2A5-C261-4D27-B169-9C83E26B7A6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1CC1555-2BC2-424A-9916-DAC954B180ED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E2A5-C261-4D27-B169-9C83E26B7A6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1555-2BC2-424A-9916-DAC954B180ED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335AE2A5-C261-4D27-B169-9C83E26B7A6C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1555-2BC2-424A-9916-DAC954B180ED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335AE2A5-C261-4D27-B169-9C83E26B7A6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1555-2BC2-424A-9916-DAC954B180ED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35AE2A5-C261-4D27-B169-9C83E26B7A6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35AE2A5-C261-4D27-B169-9C83E26B7A6C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1555-2BC2-424A-9916-DAC954B180ED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335AE2A5-C261-4D27-B169-9C83E26B7A6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1CC1555-2BC2-424A-9916-DAC954B180ED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1555-2BC2-424A-9916-DAC954B180ED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E2A5-C261-4D27-B169-9C83E26B7A6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335AE2A5-C261-4D27-B169-9C83E26B7A6C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1555-2BC2-424A-9916-DAC954B180ED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1CC1555-2BC2-424A-9916-DAC954B180ED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35AE2A5-C261-4D27-B169-9C83E26B7A6C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4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81268"/>
              </p:ext>
            </p:extLst>
          </p:nvPr>
        </p:nvGraphicFramePr>
        <p:xfrm>
          <a:off x="900113" y="1628775"/>
          <a:ext cx="7569200" cy="4206216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 směřující k rozvoji čtenářské a informační gramotnosti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Ema Koťátková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David a obr 2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VY_12_INOVACE_1_17_CJ_David a obr 2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14.1.2014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Tento materiál je zařazen do vzdělávací oblasti Jazyk a jazyková komunikace,  žáci </a:t>
                      </a: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pracují s textem, odpovídají na otázky,  doplňují do textu chybějí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slova  a dokončují celé věty.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88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971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David a obr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25417" y="1577298"/>
            <a:ext cx="2606423" cy="4525963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Co můžeš říct o těchto třech mužích?</a:t>
            </a:r>
            <a:endParaRPr lang="cs-CZ" sz="4000" b="1" dirty="0"/>
          </a:p>
        </p:txBody>
      </p:sp>
      <p:pic>
        <p:nvPicPr>
          <p:cNvPr id="2050" name="Picture 2" descr="C:\Users\Ema\AppData\Local\Microsoft\Windows\Temporary Internet Files\Content.IE5\WJ65NQTH\MM91000112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484784"/>
            <a:ext cx="2097479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Ema\AppData\Local\Microsoft\Windows\Temporary Internet Files\Content.IE5\G5Z7KKFZ\MC90044067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628800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Ema\AppData\Local\Microsoft\Windows\Temporary Internet Files\Content.IE5\Q9P1SBI1\MC90044059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50912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8879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Přečti si pozorně příběh: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124744"/>
            <a:ext cx="8503920" cy="4974304"/>
          </a:xfrm>
        </p:spPr>
        <p:txBody>
          <a:bodyPr>
            <a:noAutofit/>
          </a:bodyPr>
          <a:lstStyle/>
          <a:p>
            <a:pPr algn="just"/>
            <a:r>
              <a:rPr lang="cs-CZ" sz="3600" b="1" dirty="0" smtClean="0"/>
              <a:t>Goliáš</a:t>
            </a:r>
            <a:r>
              <a:rPr lang="cs-CZ" sz="3600" dirty="0" smtClean="0"/>
              <a:t> </a:t>
            </a:r>
            <a:r>
              <a:rPr lang="cs-CZ" sz="3600" dirty="0"/>
              <a:t>byl chlap jako hora. Byl moc velký a zlý. Nikdo s ním nechtěl bojovat. Pasáček </a:t>
            </a:r>
            <a:r>
              <a:rPr lang="cs-CZ" sz="3600" b="1" dirty="0"/>
              <a:t>David</a:t>
            </a:r>
            <a:r>
              <a:rPr lang="cs-CZ" sz="3600" dirty="0"/>
              <a:t> přišel za </a:t>
            </a:r>
            <a:r>
              <a:rPr lang="cs-CZ" sz="3600" b="1" dirty="0"/>
              <a:t>bratry</a:t>
            </a:r>
            <a:r>
              <a:rPr lang="cs-CZ" sz="3600" dirty="0"/>
              <a:t> a řekl: „Na naší straně stojí </a:t>
            </a:r>
            <a:r>
              <a:rPr lang="cs-CZ" sz="3600" b="1" dirty="0"/>
              <a:t>Bůh</a:t>
            </a:r>
            <a:r>
              <a:rPr lang="cs-CZ" sz="3600" dirty="0"/>
              <a:t>. Nemáme se co bát.</a:t>
            </a:r>
          </a:p>
          <a:p>
            <a:pPr algn="just"/>
            <a:r>
              <a:rPr lang="cs-CZ" sz="3600" dirty="0" smtClean="0"/>
              <a:t>Stačí mi prak a pět kamínků.“ Několikrát prakem zatočil nad hlavou, kamínek prosvištěl vzduchem a přistál Goliášovi uprostřed čela. Obr se skácel na zem.</a:t>
            </a:r>
          </a:p>
          <a:p>
            <a:endParaRPr lang="cs-CZ" sz="2400" dirty="0"/>
          </a:p>
        </p:txBody>
      </p:sp>
      <p:pic>
        <p:nvPicPr>
          <p:cNvPr id="1026" name="Picture 2" descr="C:\Users\Ema\AppData\Local\Microsoft\Windows\Temporary Internet Files\Content.IE5\A78I5KDE\MP90039005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17509"/>
            <a:ext cx="1468760" cy="146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5907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Odpověz na otázky: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Vyjmenuj postavy z příběhu.</a:t>
            </a:r>
          </a:p>
          <a:p>
            <a:r>
              <a:rPr lang="cs-CZ" sz="4400" b="1" dirty="0" smtClean="0"/>
              <a:t>Jakou měl povahu pasáček David?</a:t>
            </a:r>
          </a:p>
          <a:p>
            <a:r>
              <a:rPr lang="cs-CZ" sz="4400" b="1" dirty="0" smtClean="0"/>
              <a:t>Co David udělal?</a:t>
            </a:r>
          </a:p>
          <a:p>
            <a:r>
              <a:rPr lang="cs-CZ" sz="4400" b="1" dirty="0" smtClean="0"/>
              <a:t>Co se stalo s Goliášem? </a:t>
            </a:r>
            <a:endParaRPr lang="cs-CZ" sz="4400" b="1" dirty="0"/>
          </a:p>
        </p:txBody>
      </p:sp>
      <p:pic>
        <p:nvPicPr>
          <p:cNvPr id="3074" name="Picture 2" descr="C:\Users\Ema\AppData\Local\Microsoft\Windows\Temporary Internet Files\Content.IE5\Q9P1SBI1\MC900440597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712" y="404664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6344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Doplň do textu chybějící slova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sz="4400" b="1" dirty="0" smtClean="0"/>
              <a:t>Goliáš</a:t>
            </a:r>
            <a:r>
              <a:rPr lang="cs-CZ" sz="4400" dirty="0" smtClean="0"/>
              <a:t> byl chlap jako _______. Byl moc ______ a zlý. Nikdo s ním nechtěl _______. Pasáček </a:t>
            </a:r>
            <a:r>
              <a:rPr lang="cs-CZ" sz="4400" b="1" dirty="0" smtClean="0"/>
              <a:t>______</a:t>
            </a:r>
            <a:r>
              <a:rPr lang="cs-CZ" sz="4400" dirty="0" smtClean="0"/>
              <a:t> přišel za </a:t>
            </a:r>
            <a:r>
              <a:rPr lang="cs-CZ" sz="4400" b="1" dirty="0" smtClean="0"/>
              <a:t>______</a:t>
            </a:r>
            <a:r>
              <a:rPr lang="cs-CZ" sz="4400" dirty="0" smtClean="0"/>
              <a:t> a řekl: „Na naší straně _____ </a:t>
            </a:r>
            <a:r>
              <a:rPr lang="cs-CZ" sz="4400" b="1" dirty="0" smtClean="0"/>
              <a:t>Bůh</a:t>
            </a:r>
            <a:r>
              <a:rPr lang="cs-CZ" sz="4400" dirty="0" smtClean="0"/>
              <a:t>. Nemáme se co _____.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698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Dokonči věty podle své fantazie: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b="1" dirty="0" smtClean="0"/>
              <a:t>David řekl</a:t>
            </a:r>
            <a:r>
              <a:rPr lang="cs-CZ" sz="3600" dirty="0" smtClean="0"/>
              <a:t>: </a:t>
            </a:r>
          </a:p>
          <a:p>
            <a:r>
              <a:rPr lang="cs-CZ" sz="3600" dirty="0" smtClean="0"/>
              <a:t>„Stačí mi ________________________.“ </a:t>
            </a:r>
          </a:p>
          <a:p>
            <a:r>
              <a:rPr lang="cs-CZ" sz="3600" dirty="0" smtClean="0"/>
              <a:t>Několikrát prakem _______________, kamínek ___________________a přistál Goliášovi __________________. Obr ________________.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7338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Galerie Klipart MS Office</a:t>
            </a:r>
          </a:p>
          <a:p>
            <a:r>
              <a:rPr lang="cs-CZ" dirty="0" err="1"/>
              <a:t>Jeffsová</a:t>
            </a:r>
            <a:r>
              <a:rPr lang="cs-CZ" dirty="0"/>
              <a:t>, </a:t>
            </a:r>
            <a:r>
              <a:rPr lang="cs-CZ" dirty="0" err="1"/>
              <a:t>S.Dětem</a:t>
            </a:r>
            <a:r>
              <a:rPr lang="cs-CZ" dirty="0"/>
              <a:t> na dobrou noc, vydala Česká biblická společnost v Praze. 2001.ISBN 80-858 10-220.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67671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55</TotalTime>
  <Words>219</Words>
  <Application>Microsoft Office PowerPoint</Application>
  <PresentationFormat>Předvádění na obrazovce (4:3)</PresentationFormat>
  <Paragraphs>43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Administrativní</vt:lpstr>
      <vt:lpstr>Prezentace aplikace PowerPoint</vt:lpstr>
      <vt:lpstr>David a obr</vt:lpstr>
      <vt:lpstr>Přečti si pozorně příběh:</vt:lpstr>
      <vt:lpstr>Odpověz na otázky:</vt:lpstr>
      <vt:lpstr>Doplň do textu chybějící slova:</vt:lpstr>
      <vt:lpstr>Dokonči věty podle své fantazie: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4</cp:revision>
  <dcterms:created xsi:type="dcterms:W3CDTF">2014-01-14T19:23:15Z</dcterms:created>
  <dcterms:modified xsi:type="dcterms:W3CDTF">2014-01-14T20:19:12Z</dcterms:modified>
</cp:coreProperties>
</file>