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7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33DF6D-AC92-4103-A7F5-1841F669F0EF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B12C4-4EF2-48DF-A7A8-2D834324A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312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1409704"/>
              </p:ext>
            </p:extLst>
          </p:nvPr>
        </p:nvGraphicFramePr>
        <p:xfrm>
          <a:off x="900113" y="1628775"/>
          <a:ext cx="7569200" cy="399285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David a obr 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VY_12_INOVACE_1_18_CJ_David a obr 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14.1.2014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slova,  věty.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265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David a obr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5400" b="1" dirty="0" smtClean="0"/>
              <a:t>Goliáš</a:t>
            </a:r>
            <a:r>
              <a:rPr lang="cs-CZ" sz="5400" dirty="0" smtClean="0"/>
              <a:t> byl chlap jako hora. Byl moc velký a zlý. Pasáček </a:t>
            </a:r>
            <a:r>
              <a:rPr lang="cs-CZ" sz="5400" b="1" dirty="0" smtClean="0"/>
              <a:t>David</a:t>
            </a:r>
            <a:r>
              <a:rPr lang="cs-CZ" sz="5400" dirty="0" smtClean="0"/>
              <a:t> přišel za </a:t>
            </a:r>
            <a:r>
              <a:rPr lang="cs-CZ" sz="5400" b="1" dirty="0" smtClean="0"/>
              <a:t>bratry</a:t>
            </a:r>
            <a:r>
              <a:rPr lang="cs-CZ" sz="5400" dirty="0" smtClean="0"/>
              <a:t> a řekl: „S námi stojí </a:t>
            </a:r>
            <a:r>
              <a:rPr lang="cs-CZ" sz="5400" b="1" dirty="0" smtClean="0"/>
              <a:t>Bůh</a:t>
            </a:r>
            <a:r>
              <a:rPr lang="cs-CZ" sz="5400" dirty="0" smtClean="0"/>
              <a:t>. Nemáme se co bát.“</a:t>
            </a:r>
            <a:endParaRPr lang="cs-CZ" sz="5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1512168" cy="150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6550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Přesuň správně barevné kameny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915000" cy="452596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4800" b="1" dirty="0" smtClean="0"/>
              <a:t>Goliáš</a:t>
            </a:r>
            <a:r>
              <a:rPr lang="cs-CZ" sz="4800" dirty="0" smtClean="0"/>
              <a:t> byl ______ jako hora. Byl moc </a:t>
            </a:r>
            <a:r>
              <a:rPr lang="cs-CZ" sz="4800" dirty="0" smtClean="0"/>
              <a:t>_____ </a:t>
            </a:r>
            <a:r>
              <a:rPr lang="cs-CZ" sz="4800" dirty="0" smtClean="0"/>
              <a:t>a zlý. Pasáček </a:t>
            </a:r>
            <a:r>
              <a:rPr lang="cs-CZ" sz="4800" b="1" dirty="0" smtClean="0"/>
              <a:t>David</a:t>
            </a:r>
            <a:r>
              <a:rPr lang="cs-CZ" sz="4800" dirty="0" smtClean="0"/>
              <a:t> přišel za </a:t>
            </a:r>
            <a:r>
              <a:rPr lang="cs-CZ" sz="4800" b="1" dirty="0" smtClean="0"/>
              <a:t>______</a:t>
            </a:r>
            <a:r>
              <a:rPr lang="cs-CZ" sz="4800" dirty="0" smtClean="0"/>
              <a:t>a řekl: „S námi _______</a:t>
            </a:r>
            <a:r>
              <a:rPr lang="cs-CZ" sz="4800" b="1" dirty="0" smtClean="0"/>
              <a:t>Bůh</a:t>
            </a:r>
            <a:r>
              <a:rPr lang="cs-CZ" sz="4800" dirty="0" smtClean="0"/>
              <a:t>. Nemáme se co bát.“</a:t>
            </a:r>
          </a:p>
          <a:p>
            <a:pPr algn="just"/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372200" y="1268760"/>
            <a:ext cx="2592288" cy="115212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bratry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020272" y="2636912"/>
            <a:ext cx="1944216" cy="100811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stoj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17133" y="3861048"/>
            <a:ext cx="1728192" cy="86409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13690" y="4993256"/>
            <a:ext cx="1934774" cy="936104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velký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13690" y="396993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chlap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365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sz="6500" b="1" dirty="0" smtClean="0"/>
              <a:t>GOLIÁŠ…………………......</a:t>
            </a:r>
          </a:p>
          <a:p>
            <a:pPr algn="just"/>
            <a:r>
              <a:rPr lang="cs-CZ" sz="6500" b="1" dirty="0" smtClean="0"/>
              <a:t>DAVID………………………...</a:t>
            </a:r>
            <a:endParaRPr lang="cs-CZ" sz="6500" b="1" dirty="0"/>
          </a:p>
          <a:p>
            <a:pPr algn="just"/>
            <a:r>
              <a:rPr lang="cs-CZ" sz="6500" b="1" dirty="0" smtClean="0"/>
              <a:t>BŮH…………………………….</a:t>
            </a:r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834" y="4149080"/>
            <a:ext cx="417646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0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7008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DAVID si vzal________.</a:t>
            </a:r>
          </a:p>
          <a:p>
            <a:r>
              <a:rPr lang="cs-CZ" sz="4800" dirty="0" smtClean="0"/>
              <a:t>Roztočil_____________.</a:t>
            </a:r>
          </a:p>
          <a:p>
            <a:r>
              <a:rPr lang="cs-CZ" sz="4800" dirty="0" smtClean="0"/>
              <a:t>Zasáhl_______________.</a:t>
            </a:r>
          </a:p>
        </p:txBody>
      </p:sp>
      <p:sp>
        <p:nvSpPr>
          <p:cNvPr id="4" name="Ovál 3"/>
          <p:cNvSpPr/>
          <p:nvPr/>
        </p:nvSpPr>
        <p:spPr>
          <a:xfrm>
            <a:off x="899592" y="4329987"/>
            <a:ext cx="2664296" cy="115212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prak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851920" y="4618019"/>
            <a:ext cx="2865591" cy="172819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kameny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164288" y="4149080"/>
            <a:ext cx="1728192" cy="1296144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obra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20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Galerie Klipart MS Office</a:t>
            </a:r>
          </a:p>
          <a:p>
            <a:r>
              <a:rPr lang="cs-CZ" dirty="0" err="1" smtClean="0"/>
              <a:t>Jeffsová</a:t>
            </a:r>
            <a:r>
              <a:rPr lang="cs-CZ" dirty="0" smtClean="0"/>
              <a:t>, </a:t>
            </a:r>
            <a:r>
              <a:rPr lang="cs-CZ" dirty="0" err="1" smtClean="0"/>
              <a:t>S.Dětem</a:t>
            </a:r>
            <a:r>
              <a:rPr lang="cs-CZ" dirty="0" smtClean="0"/>
              <a:t> na dobrou noc, vydala Česká biblická společnost v Praze. 2001.ISBN 80-858 10-220.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878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0033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</TotalTime>
  <Words>206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David a obr</vt:lpstr>
      <vt:lpstr>Přesuň správně barevné kameny</vt:lpstr>
      <vt:lpstr>CO DĚLAL:</vt:lpstr>
      <vt:lpstr>Prezentace aplikace PowerPoint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5</cp:revision>
  <dcterms:created xsi:type="dcterms:W3CDTF">2014-01-14T19:46:44Z</dcterms:created>
  <dcterms:modified xsi:type="dcterms:W3CDTF">2014-01-15T20:12:01Z</dcterms:modified>
</cp:coreProperties>
</file>