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9" r:id="rId3"/>
    <p:sldId id="260" r:id="rId4"/>
    <p:sldId id="264" r:id="rId5"/>
    <p:sldId id="270" r:id="rId6"/>
    <p:sldId id="273" r:id="rId7"/>
    <p:sldId id="272" r:id="rId8"/>
    <p:sldId id="274" r:id="rId9"/>
    <p:sldId id="276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Skloňování podstatných jmen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VY_32_inovace_01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Skloňování podstatných jmen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Podstatná jména</a:t>
            </a:r>
          </a:p>
          <a:p>
            <a:r>
              <a:rPr lang="cs-CZ" sz="1600" dirty="0" smtClean="0"/>
              <a:t>Anotace:    Určování podstatných jmen – rod, číslo, pád.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78153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Podstatná jména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5388" y="1549236"/>
            <a:ext cx="84386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Podstatná jména – názvy osob, zvířat, 				     věcí, vlastností a dějů. 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34523" y="3366570"/>
            <a:ext cx="786992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U podstatných jmen určujeme: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56542" y="4124040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ROD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56542" y="4907992"/>
            <a:ext cx="285997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ČÍSLO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56542" y="5654996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PÁD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80" y="764704"/>
            <a:ext cx="14041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ROD:</a:t>
            </a:r>
            <a:endParaRPr lang="cs-CZ" sz="4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83768" y="2347196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střední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561285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ženský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895558"/>
            <a:ext cx="280831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jednotné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83768" y="4869160"/>
            <a:ext cx="239398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množné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83768" y="764702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mužský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76056" y="764701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00CC"/>
                </a:solidFill>
              </a:rPr>
              <a:t>TEN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1561285"/>
            <a:ext cx="105984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TA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076056" y="2363666"/>
            <a:ext cx="17281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TO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4780" y="3883695"/>
            <a:ext cx="17349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ČÍSLO: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68874" y="332656"/>
            <a:ext cx="547939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00CC"/>
                </a:solidFill>
              </a:rPr>
              <a:t>PÁD - pádové otázky:</a:t>
            </a:r>
            <a:endParaRPr lang="cs-CZ" sz="4400" b="1" dirty="0">
              <a:solidFill>
                <a:srgbClr val="00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4780" y="2779940"/>
            <a:ext cx="18789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3. pád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78" y="1968540"/>
            <a:ext cx="17349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2. pád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29528" y="3567248"/>
            <a:ext cx="41187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KOHO? CO?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4780" y="4364398"/>
            <a:ext cx="17349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5. pád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04780" y="1214651"/>
            <a:ext cx="200410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1. pád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4445" y="1199099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KDO? CO?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54444" y="1968538"/>
            <a:ext cx="35897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KOHO? ČEHO?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54444" y="2779940"/>
            <a:ext cx="42378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KOMU? ČEMU?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4778" y="3594957"/>
            <a:ext cx="173497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4. pád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29528" y="4364398"/>
            <a:ext cx="58326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OSLOVUJEME, VOLÁME!</a:t>
            </a:r>
            <a:endParaRPr lang="cs-CZ" sz="4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4780" y="5133839"/>
            <a:ext cx="17349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6. pád</a:t>
            </a:r>
            <a:endParaRPr lang="cs-CZ" sz="4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4445" y="5133839"/>
            <a:ext cx="538996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(o) KOM? (o) ČEM?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4778" y="5903280"/>
            <a:ext cx="185331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7. pád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4445" y="5903280"/>
            <a:ext cx="438185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KÝM? ČÍM?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1899853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7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3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33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6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39000"/>
                            </p:stCondLst>
                            <p:childTnLst>
                              <p:par>
                                <p:cTn id="7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2" grpId="0"/>
      <p:bldP spid="7" grpId="0"/>
      <p:bldP spid="16" grpId="0"/>
      <p:bldP spid="17" grpId="0"/>
      <p:bldP spid="1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Ukaž na podstatné jméno a urči rod: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040" y="14335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Rod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39952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TEN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plavání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16216" y="2780928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lípa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4110710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851920" y="143354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Zájmeno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sešit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75040" y="2118240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TO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jahoda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3477713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411648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TA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krokodýl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085300" y="1433540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4139952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TEN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475040" y="4747787"/>
            <a:ext cx="23391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koupaliště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139952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TO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516216" y="5471646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7178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Urči číslo podstatných jmen: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kružítka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lžička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domy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děti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sele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rychlost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štětce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lékaři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íslo množné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</a:t>
            </a:r>
            <a:r>
              <a:rPr lang="cs-CZ" sz="2800" b="1" dirty="0" smtClean="0"/>
              <a:t>íslo jednotné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číslo množné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číslo množné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číslo jednotné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číslo jednotné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číslo množné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číslo množné</a:t>
            </a:r>
          </a:p>
        </p:txBody>
      </p:sp>
    </p:spTree>
    <p:extLst>
      <p:ext uri="{BB962C8B-B14F-4D97-AF65-F5344CB8AC3E}">
        <p14:creationId xmlns:p14="http://schemas.microsoft.com/office/powerpoint/2010/main" val="45466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Urči pád podstatných jmen: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u</a:t>
            </a:r>
            <a:r>
              <a:rPr lang="cs-CZ" sz="2800" b="1" dirty="0" smtClean="0"/>
              <a:t> stromu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 tátovi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Janou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ez rukavic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 Cipískovi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maminko!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idím hrad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od stolem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pád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5. pád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4. pád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92667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 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405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u</a:t>
            </a:r>
            <a:r>
              <a:rPr lang="cs-CZ" sz="2800" b="1" dirty="0" smtClean="0">
                <a:solidFill>
                  <a:prstClr val="black"/>
                </a:solidFill>
              </a:rPr>
              <a:t> sestry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0405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o včelách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3" y="4110710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Rod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z</a:t>
            </a:r>
            <a:r>
              <a:rPr lang="cs-CZ" sz="2800" b="1" dirty="0" smtClean="0">
                <a:solidFill>
                  <a:prstClr val="black"/>
                </a:solidFill>
              </a:rPr>
              <a:t>a dívkami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50405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p</a:t>
            </a:r>
            <a:r>
              <a:rPr lang="cs-CZ" sz="2800" b="1" dirty="0" smtClean="0">
                <a:solidFill>
                  <a:prstClr val="black"/>
                </a:solidFill>
              </a:rPr>
              <a:t>od nosem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50405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kůzlátka!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50405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526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 lesu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50405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380312" y="143353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Pád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446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2. pád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7. pád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6. pád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303522" y="4771174"/>
            <a:ext cx="1399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5. pád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02212" y="5471646"/>
            <a:ext cx="13218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pád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54351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00CC"/>
                </a:solidFill>
              </a:rPr>
              <a:t>Urči podstatné jméno: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err="1" smtClean="0"/>
              <a:t>Podst</a:t>
            </a:r>
            <a:r>
              <a:rPr lang="cs-CZ" sz="2800" b="1" u="sng" dirty="0" smtClean="0"/>
              <a:t>. jméno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77633" y="144413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 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0405" y="2112187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85376" y="2780928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ke škole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277633" y="2780928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50405" y="3486582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85376" y="411648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 kamarády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77633" y="4110710"/>
            <a:ext cx="1598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045616" y="1456482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143975" y="1433539"/>
            <a:ext cx="14108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Rod</a:t>
            </a:r>
            <a:endParaRPr lang="cs-CZ" sz="2800" b="1" u="sng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98460" y="211369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prstClr val="black"/>
                </a:solidFill>
              </a:rPr>
              <a:t>v</a:t>
            </a:r>
            <a:r>
              <a:rPr lang="cs-CZ" sz="2800" b="1" dirty="0" smtClean="0">
                <a:solidFill>
                  <a:prstClr val="black"/>
                </a:solidFill>
              </a:rPr>
              <a:t>e městě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78765" y="21121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50405" y="278092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85376" y="3486582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pro Pepíka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77633" y="348658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450405" y="4110710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mužský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898460" y="4747787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bez učebnic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003055" y="1433539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450405" y="4747787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ženský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277633" y="4747787"/>
            <a:ext cx="152661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98460" y="5471646"/>
            <a:ext cx="2002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medvídě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450405" y="5471646"/>
            <a:ext cx="169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střední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278765" y="5470747"/>
            <a:ext cx="15974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27" name="Přímá spojnice 26"/>
          <p:cNvCxnSpPr/>
          <p:nvPr/>
        </p:nvCxnSpPr>
        <p:spPr>
          <a:xfrm>
            <a:off x="6969821" y="1456482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7380312" y="1433539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Pád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333966" y="2106134"/>
            <a:ext cx="152435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6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333966" y="2780928"/>
            <a:ext cx="14462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3. pád</a:t>
            </a:r>
            <a:endParaRPr lang="cs-CZ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333966" y="348658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4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302212" y="4110710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7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303522" y="4771174"/>
            <a:ext cx="13999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302212" y="5471646"/>
            <a:ext cx="13218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pád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364102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9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2" fill="hold">
                      <p:stCondLst>
                        <p:cond delay="indefinite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7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CC"/>
                </a:solidFill>
              </a:rPr>
              <a:t>Zdroje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Pravopis podstatných jmen hrou, Pracovní sešit pro 4. ročník; </a:t>
            </a:r>
            <a:r>
              <a:rPr lang="cs-CZ" b="1" dirty="0" smtClean="0">
                <a:solidFill>
                  <a:prstClr val="black"/>
                </a:solidFill>
              </a:rPr>
              <a:t>Nová </a:t>
            </a:r>
            <a:r>
              <a:rPr lang="cs-CZ" b="1" dirty="0" smtClean="0">
                <a:solidFill>
                  <a:prstClr val="black"/>
                </a:solidFill>
              </a:rPr>
              <a:t>Škola, s.r.o.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508</TotalTime>
  <Words>378</Words>
  <Application>Microsoft Office PowerPoint</Application>
  <PresentationFormat>Předvádění na obrazovce (4:3)</PresentationFormat>
  <Paragraphs>155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Český jazyk – Skloňování podstatných jmen</vt:lpstr>
      <vt:lpstr>Podstatná jména</vt:lpstr>
      <vt:lpstr>Prezentace aplikace PowerPoint</vt:lpstr>
      <vt:lpstr>Prezentace aplikace PowerPoint</vt:lpstr>
      <vt:lpstr>Ukaž na podstatné jméno a urči rod:</vt:lpstr>
      <vt:lpstr>Urči číslo podstatných jmen:</vt:lpstr>
      <vt:lpstr>Urči pád podstatných jmen:</vt:lpstr>
      <vt:lpstr>Urči podstatné jméno:</vt:lpstr>
      <vt:lpstr>Urči podstatné jméno: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107</cp:revision>
  <dcterms:created xsi:type="dcterms:W3CDTF">2011-12-02T14:06:03Z</dcterms:created>
  <dcterms:modified xsi:type="dcterms:W3CDTF">2012-11-27T13:11:56Z</dcterms:modified>
</cp:coreProperties>
</file>