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9" r:id="rId3"/>
    <p:sldId id="260" r:id="rId4"/>
    <p:sldId id="268" r:id="rId5"/>
    <p:sldId id="269" r:id="rId6"/>
    <p:sldId id="264" r:id="rId7"/>
    <p:sldId id="266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513" autoAdjust="0"/>
  </p:normalViewPr>
  <p:slideViewPr>
    <p:cSldViewPr>
      <p:cViewPr varScale="1">
        <p:scale>
          <a:sx n="72" d="100"/>
          <a:sy n="72" d="100"/>
        </p:scale>
        <p:origin x="-13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Časování sloves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VY_32_inovace_11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Časování sloves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Časování sloves</a:t>
            </a:r>
          </a:p>
          <a:p>
            <a:r>
              <a:rPr lang="cs-CZ" sz="1600" dirty="0" smtClean="0"/>
              <a:t>Anotace:    Představení sloves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5869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Slovesa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 – nám říkají, co osoby, zvířata  a věci dělají nebo co se s nimi děje.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88558" y="3456170"/>
            <a:ext cx="58326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Co mohou dělat osoby: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pracovat,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4704" y="4365101"/>
            <a:ext cx="28599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malovat,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8184" y="4365100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u</a:t>
            </a:r>
            <a:r>
              <a:rPr lang="cs-CZ" sz="4400" b="1" dirty="0" smtClean="0"/>
              <a:t>čit se,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5388" y="5301208"/>
            <a:ext cx="22388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s</a:t>
            </a:r>
            <a:r>
              <a:rPr lang="cs-CZ" sz="4400" b="1" dirty="0" smtClean="0"/>
              <a:t>mát se, </a:t>
            </a:r>
            <a:endParaRPr lang="cs-CZ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3848" y="5301207"/>
            <a:ext cx="158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číst,</a:t>
            </a:r>
            <a:endParaRPr lang="cs-CZ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5301206"/>
            <a:ext cx="32477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počítat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0"/>
                            </p:stCondLst>
                            <p:childTnLst>
                              <p:par>
                                <p:cTn id="3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620688"/>
            <a:ext cx="64895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Co mohou dělat zvířata:</a:t>
            </a:r>
            <a:endParaRPr lang="cs-CZ" sz="4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3565853"/>
            <a:ext cx="66315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Co mohou dělat věci:</a:t>
            </a:r>
            <a:endParaRPr lang="cs-CZ" sz="4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92168" y="1578411"/>
            <a:ext cx="25601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pobíhat,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3521" y="4706563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jezdit,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2811" y="5521024"/>
            <a:ext cx="20230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vonět,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2811" y="1578412"/>
            <a:ext cx="20230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skákat,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19961" y="1578412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létat,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2811" y="2564904"/>
            <a:ext cx="195099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bručet,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2811" y="4706562"/>
            <a:ext cx="1728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tikat,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41476" y="4706561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viset,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2564904"/>
            <a:ext cx="2160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ležet,</a:t>
            </a:r>
            <a:endParaRPr lang="cs-CZ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92169" y="2564904"/>
            <a:ext cx="25601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vrčet</a:t>
            </a:r>
            <a:endParaRPr lang="cs-CZ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19961" y="5521024"/>
            <a:ext cx="22721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létat,</a:t>
            </a:r>
            <a:endParaRPr lang="cs-CZ" sz="4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92168" y="5521024"/>
            <a:ext cx="28569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svítit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9000"/>
                            </p:stCondLst>
                            <p:childTnLst>
                              <p:par>
                                <p:cTn id="5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2000"/>
                            </p:stCondLst>
                            <p:childTnLst>
                              <p:par>
                                <p:cTn id="6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5000"/>
                            </p:stCondLst>
                            <p:childTnLst>
                              <p:par>
                                <p:cTn id="6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8000"/>
                            </p:stCondLst>
                            <p:childTnLst>
                              <p:par>
                                <p:cTn id="7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Zvratná slovesa: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Zvratná slovesa tvoří jeden významový celek se zájmenem </a:t>
            </a:r>
            <a:r>
              <a:rPr lang="cs-CZ" sz="4000" b="1" dirty="0" smtClean="0">
                <a:solidFill>
                  <a:srgbClr val="0000CC"/>
                </a:solidFill>
              </a:rPr>
              <a:t>SE, SI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5388" y="3456169"/>
            <a:ext cx="58326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/>
              <a:t>Například:</a:t>
            </a:r>
            <a:endParaRPr lang="cs-CZ" sz="4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5388" y="4365104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č</a:t>
            </a:r>
            <a:r>
              <a:rPr lang="cs-CZ" sz="4400" b="1" dirty="0" smtClean="0"/>
              <a:t>íst </a:t>
            </a:r>
            <a:r>
              <a:rPr lang="cs-CZ" sz="4400" b="1" dirty="0" smtClean="0">
                <a:solidFill>
                  <a:srgbClr val="0000CC"/>
                </a:solidFill>
              </a:rPr>
              <a:t>si</a:t>
            </a:r>
            <a:r>
              <a:rPr lang="cs-CZ" sz="4400" b="1" dirty="0" smtClean="0"/>
              <a:t>,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36795" y="4365104"/>
            <a:ext cx="28599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smát </a:t>
            </a:r>
            <a:r>
              <a:rPr lang="cs-CZ" sz="4400" b="1" dirty="0" smtClean="0">
                <a:solidFill>
                  <a:srgbClr val="0000CC"/>
                </a:solidFill>
              </a:rPr>
              <a:t>se</a:t>
            </a:r>
            <a:r>
              <a:rPr lang="cs-CZ" sz="4400" b="1" dirty="0" smtClean="0"/>
              <a:t>,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4365104"/>
            <a:ext cx="2448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koupit </a:t>
            </a:r>
            <a:r>
              <a:rPr lang="cs-CZ" sz="4400" b="1" dirty="0" smtClean="0">
                <a:solidFill>
                  <a:srgbClr val="0000CC"/>
                </a:solidFill>
              </a:rPr>
              <a:t>si</a:t>
            </a:r>
            <a:r>
              <a:rPr lang="cs-CZ" sz="4400" b="1" dirty="0" smtClean="0"/>
              <a:t>,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5388" y="5301208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podívat </a:t>
            </a:r>
            <a:r>
              <a:rPr lang="cs-CZ" sz="4400" b="1" dirty="0" smtClean="0">
                <a:solidFill>
                  <a:srgbClr val="0000CC"/>
                </a:solidFill>
              </a:rPr>
              <a:t>se</a:t>
            </a:r>
            <a:r>
              <a:rPr lang="cs-CZ" sz="4400" b="1" dirty="0" smtClean="0"/>
              <a:t>, </a:t>
            </a:r>
            <a:endParaRPr lang="cs-CZ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77695" y="5301206"/>
            <a:ext cx="27504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z</a:t>
            </a:r>
            <a:r>
              <a:rPr lang="cs-CZ" sz="4400" b="1" dirty="0" smtClean="0"/>
              <a:t>aplavat </a:t>
            </a:r>
            <a:r>
              <a:rPr lang="cs-CZ" sz="4400" b="1" dirty="0" smtClean="0">
                <a:solidFill>
                  <a:srgbClr val="0000CC"/>
                </a:solidFill>
              </a:rPr>
              <a:t>si</a:t>
            </a:r>
            <a:r>
              <a:rPr lang="cs-CZ" sz="4400" b="1" dirty="0" smtClean="0"/>
              <a:t>,</a:t>
            </a:r>
            <a:endParaRPr lang="cs-CZ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5301208"/>
            <a:ext cx="32477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radovat </a:t>
            </a:r>
            <a:r>
              <a:rPr lang="cs-CZ" sz="4400" b="1" dirty="0" smtClean="0">
                <a:solidFill>
                  <a:srgbClr val="0000CC"/>
                </a:solidFill>
              </a:rPr>
              <a:t>se</a:t>
            </a:r>
            <a:endParaRPr lang="cs-CZ" sz="4400" b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108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0"/>
                            </p:stCondLst>
                            <p:childTnLst>
                              <p:par>
                                <p:cTn id="3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171759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Vymysli sloveso: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Documents and Settings\Doma\Local Settings\Temporary Internet Files\Content.IE5\P6WGSOCD\MC9002988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2533" y="4552099"/>
            <a:ext cx="1814170" cy="1745590"/>
          </a:xfrm>
          <a:prstGeom prst="rect">
            <a:avLst/>
          </a:prstGeom>
          <a:noFill/>
        </p:spPr>
      </p:pic>
      <p:pic>
        <p:nvPicPr>
          <p:cNvPr id="2056" name="Picture 8" descr="C:\Documents and Settings\Doma\Local Settings\Temporary Internet Files\Content.IE5\P6WGSOCD\MC900352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996952"/>
            <a:ext cx="1782024" cy="1450063"/>
          </a:xfrm>
          <a:prstGeom prst="rect">
            <a:avLst/>
          </a:prstGeom>
          <a:noFill/>
        </p:spPr>
      </p:pic>
      <p:pic>
        <p:nvPicPr>
          <p:cNvPr id="1026" name="Picture 2" descr="C:\Users\Uživatel\AppData\Local\Microsoft\Windows\Temporary Internet Files\Content.IE5\SLO2JL7N\MC90044175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497" y="2650027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AG9E3B0S\MC90044179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039" y="905272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LMPN2MD2\MC90043689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242" y="456764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RZ9OQJ32\MC9000193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416" y="1312752"/>
            <a:ext cx="1562116" cy="1363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656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96860" y="620688"/>
            <a:ext cx="44712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Vyhledej sloveso: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78" y="6114715"/>
            <a:ext cx="33191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Růže</a:t>
            </a:r>
            <a:r>
              <a:rPr lang="cs-CZ" sz="4400" b="1" dirty="0" smtClean="0">
                <a:solidFill>
                  <a:srgbClr val="FF0066"/>
                </a:solidFill>
              </a:rPr>
              <a:t>…………</a:t>
            </a:r>
            <a:r>
              <a:rPr lang="cs-CZ" sz="4400" b="1" dirty="0" smtClean="0">
                <a:solidFill>
                  <a:srgbClr val="0070C0"/>
                </a:solidFill>
              </a:rPr>
              <a:t> 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9" y="4637638"/>
            <a:ext cx="34631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Malíř</a:t>
            </a:r>
            <a:r>
              <a:rPr lang="cs-CZ" sz="4400" b="1" dirty="0" smtClean="0">
                <a:solidFill>
                  <a:srgbClr val="FF0066"/>
                </a:solidFill>
              </a:rPr>
              <a:t>……….. </a:t>
            </a:r>
            <a:r>
              <a:rPr lang="cs-CZ" sz="4400" b="1" dirty="0" smtClean="0"/>
              <a:t>.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99689" y="5319536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Ryba</a:t>
            </a:r>
            <a:r>
              <a:rPr lang="cs-CZ" sz="4400" b="1" dirty="0" smtClean="0">
                <a:solidFill>
                  <a:srgbClr val="FF0066"/>
                </a:solidFill>
              </a:rPr>
              <a:t>………</a:t>
            </a:r>
            <a:r>
              <a:rPr lang="cs-CZ" sz="4400" b="1" dirty="0" smtClean="0">
                <a:solidFill>
                  <a:srgbClr val="0070C0"/>
                </a:solidFill>
              </a:rPr>
              <a:t> 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80" y="1556792"/>
            <a:ext cx="805543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cesta, pozorný, sedím, ten, že, město, dva, hruška, vařil, a, číst, zpívat, sype, dnes, pilná, čtení 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64348" y="3868197"/>
            <a:ext cx="39362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66"/>
                </a:solidFill>
              </a:rPr>
              <a:t>Doplň sloveso: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8392" y="5348535"/>
            <a:ext cx="34495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Voda</a:t>
            </a:r>
            <a:r>
              <a:rPr lang="cs-CZ" sz="4400" b="1" dirty="0" smtClean="0">
                <a:solidFill>
                  <a:srgbClr val="FF0066"/>
                </a:solidFill>
              </a:rPr>
              <a:t>.…….… 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65290" y="4579094"/>
            <a:ext cx="319796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Míč</a:t>
            </a:r>
            <a:r>
              <a:rPr lang="cs-CZ" sz="4400" b="1" dirty="0" smtClean="0">
                <a:solidFill>
                  <a:srgbClr val="FF0066"/>
                </a:solidFill>
              </a:rPr>
              <a:t>………… 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85626" y="6107691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Auto</a:t>
            </a:r>
            <a:r>
              <a:rPr lang="cs-CZ" sz="4400" b="1" dirty="0" smtClean="0">
                <a:solidFill>
                  <a:srgbClr val="FF0066"/>
                </a:solidFill>
              </a:rPr>
              <a:t>……… </a:t>
            </a:r>
            <a:r>
              <a:rPr lang="cs-CZ" sz="4400" b="1" dirty="0" smtClean="0"/>
              <a:t>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89985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2" grpId="0"/>
      <p:bldP spid="7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Najdi sloveso ve větě: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78636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Maminka vaří oběd. Alena hází míčem. Děti se pilně učí. Ota jezdí na kole. Petr čte novou knížku. Kočka se vyhřívá na sluníčku. V sobotu pojedeme do Krkonoš. Prší!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414114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Český jazyk 4 pro základní školy; SPN 2009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688010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273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Časování sloves</vt:lpstr>
      <vt:lpstr>Slovesa</vt:lpstr>
      <vt:lpstr>Prezentace aplikace PowerPoint</vt:lpstr>
      <vt:lpstr>Zvratná slovesa:</vt:lpstr>
      <vt:lpstr>Vymysli sloveso:</vt:lpstr>
      <vt:lpstr>Prezentace aplikace PowerPoint</vt:lpstr>
      <vt:lpstr>Najdi sloveso ve větě: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94</cp:revision>
  <dcterms:created xsi:type="dcterms:W3CDTF">2011-12-02T14:06:03Z</dcterms:created>
  <dcterms:modified xsi:type="dcterms:W3CDTF">2013-03-04T11:55:15Z</dcterms:modified>
</cp:coreProperties>
</file>