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83" r:id="rId5"/>
    <p:sldId id="284" r:id="rId6"/>
    <p:sldId id="285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VY_32_inovace_16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Rozlišování slovesného způsobu – způsob oznamovací.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284984"/>
            <a:ext cx="825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se </a:t>
            </a:r>
            <a:r>
              <a:rPr lang="cs-CZ" sz="4000" b="1" dirty="0" smtClean="0">
                <a:solidFill>
                  <a:srgbClr val="0000CC"/>
                </a:solidFill>
              </a:rPr>
              <a:t>ČASUJÍ</a:t>
            </a:r>
            <a:r>
              <a:rPr lang="cs-CZ" sz="4000" b="1" dirty="0" smtClean="0"/>
              <a:t> = mají různé tvary.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8259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vyjadřují: </a:t>
            </a:r>
            <a:r>
              <a:rPr lang="cs-CZ" sz="4000" b="1" dirty="0" smtClean="0">
                <a:solidFill>
                  <a:srgbClr val="FF0000"/>
                </a:solidFill>
              </a:rPr>
              <a:t>OSOBU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ČÍSLO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ČAS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ZPŮSOB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4097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139279"/>
            <a:ext cx="1455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Čas: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293096"/>
            <a:ext cx="8419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budoucí </a:t>
            </a:r>
            <a:r>
              <a:rPr lang="cs-CZ" sz="3600" b="1" dirty="0" smtClean="0"/>
              <a:t>– vyjadřuje děj, který se teprve stane.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325" y="2780928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minulý </a:t>
            </a:r>
            <a:r>
              <a:rPr lang="cs-CZ" sz="3600" b="1" dirty="0" smtClean="0"/>
              <a:t>– vyjadřuje děj, který se už stal. 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4" y="908720"/>
            <a:ext cx="8419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přítomný </a:t>
            </a:r>
            <a:r>
              <a:rPr lang="cs-CZ" sz="3600" b="1" dirty="0" smtClean="0"/>
              <a:t>- vyjadřuje děj, který se právě děje.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2001327"/>
            <a:ext cx="8067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 čtu, maluješ si, voláme </a:t>
            </a:r>
            <a:endParaRPr lang="cs-CZ" sz="32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3445452"/>
            <a:ext cx="8431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</a:t>
            </a:r>
            <a:r>
              <a:rPr lang="cs-CZ" sz="3200" b="1" dirty="0" smtClean="0"/>
              <a:t> četla jsem, malovala, volal </a:t>
            </a:r>
            <a:endParaRPr lang="cs-CZ" sz="3200" b="1" u="sng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325" y="5493425"/>
            <a:ext cx="8419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budu číst, namaluješ, budeme volat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59404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Slovesný způsob: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365104"/>
            <a:ext cx="84191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Způsob oznamovací</a:t>
            </a:r>
            <a:r>
              <a:rPr lang="cs-CZ" sz="4000" b="1" dirty="0" smtClean="0"/>
              <a:t>: vyjadřuje děj, který se děje, který se stal a který se teprve stane.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325" y="2337715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rozkazovací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7324" y="1035035"/>
            <a:ext cx="8275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Rozlišujeme slovesný způsob: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1742921"/>
            <a:ext cx="8067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oznamovací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2993571"/>
            <a:ext cx="8431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podmiňovací</a:t>
            </a:r>
            <a:endParaRPr lang="cs-CZ" sz="36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5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Slovesný způsob: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3861048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Například: </a:t>
            </a:r>
            <a:r>
              <a:rPr lang="cs-CZ" sz="3600" b="1" dirty="0" smtClean="0"/>
              <a:t>počítám, maloval, uvaříte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325" y="2337715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čas minulý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7324" y="1035035"/>
            <a:ext cx="8526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Slovesný </a:t>
            </a:r>
            <a:r>
              <a:rPr lang="cs-CZ" sz="4000" b="1" dirty="0" smtClean="0">
                <a:solidFill>
                  <a:srgbClr val="00B050"/>
                </a:solidFill>
              </a:rPr>
              <a:t>způsob oznamovací </a:t>
            </a:r>
            <a:r>
              <a:rPr lang="cs-CZ" sz="4000" b="1" dirty="0" smtClean="0"/>
              <a:t>vyjadřuje: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1742921"/>
            <a:ext cx="8067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čas přítomný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2993571"/>
            <a:ext cx="8431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čas budoucí</a:t>
            </a:r>
            <a:endParaRPr lang="cs-CZ" sz="3600" b="1" dirty="0">
              <a:solidFill>
                <a:srgbClr val="0000CC"/>
              </a:solidFill>
            </a:endParaRPr>
          </a:p>
        </p:txBody>
      </p:sp>
      <p:pic>
        <p:nvPicPr>
          <p:cNvPr id="1026" name="Picture 2" descr="C:\Documents and Settings\Doma\Local Settings\Temporary Internet Files\Content.IE5\DTG322BI\MC900290709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509120"/>
            <a:ext cx="2032503" cy="19706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746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1" y="2780928"/>
            <a:ext cx="1575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přijedete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116483"/>
            <a:ext cx="1685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prstClr val="black"/>
                </a:solidFill>
              </a:rPr>
              <a:t>sali jsme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755061" y="1593967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4359" y="2106133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kreslím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359" y="3486582"/>
            <a:ext cx="1690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počítají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množné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747787"/>
            <a:ext cx="15755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dívá se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5471646"/>
            <a:ext cx="1575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četl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6" y="4771174"/>
            <a:ext cx="1936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6" y="5471646"/>
            <a:ext cx="2005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přítomný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budoucí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přítomný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přítomný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59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80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40515" y="1907539"/>
            <a:ext cx="298746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1.os.,č.j.,zp.oznam.,č.bud.</a:t>
            </a:r>
            <a:endParaRPr lang="cs-CZ" sz="2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5372" y="3472516"/>
            <a:ext cx="30226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3.os.,č.j.,zp.oznam., </a:t>
            </a:r>
            <a:r>
              <a:rPr lang="cs-CZ" sz="2600" b="1" dirty="0" err="1" smtClean="0"/>
              <a:t>č.přít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61356" y="5164718"/>
            <a:ext cx="35512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</a:t>
            </a:r>
            <a:r>
              <a:rPr lang="cs-CZ" sz="2600" b="1" dirty="0" err="1" smtClean="0"/>
              <a:t>zp.oznam</a:t>
            </a:r>
            <a:r>
              <a:rPr lang="cs-CZ" sz="2600" b="1" dirty="0" smtClean="0"/>
              <a:t>., </a:t>
            </a:r>
            <a:r>
              <a:rPr lang="cs-CZ" sz="2600" b="1" dirty="0" err="1" smtClean="0"/>
              <a:t>č.min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38202" y="1861131"/>
            <a:ext cx="37152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3</a:t>
            </a:r>
            <a:r>
              <a:rPr lang="cs-CZ" sz="2600" b="1" dirty="0" smtClean="0"/>
              <a:t>.os.,č.mn.,zp.oznam., </a:t>
            </a:r>
            <a:r>
              <a:rPr lang="cs-CZ" sz="2600" b="1" dirty="0" err="1" smtClean="0"/>
              <a:t>č.přít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7600" y="3518089"/>
            <a:ext cx="32764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.os.,č.mn.,zp.oznam.,č.bud.</a:t>
            </a:r>
            <a:endParaRPr lang="cs-CZ" sz="2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5187811"/>
            <a:ext cx="30253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1</a:t>
            </a:r>
            <a:r>
              <a:rPr lang="cs-CZ" sz="2600" b="1" dirty="0" smtClean="0"/>
              <a:t>.os.,č.j.,zp.oznam.,č.min.</a:t>
            </a:r>
            <a:endParaRPr lang="cs-CZ" sz="2600" b="1" dirty="0"/>
          </a:p>
        </p:txBody>
      </p:sp>
      <p:pic>
        <p:nvPicPr>
          <p:cNvPr id="3" name="Picture 2" descr="C:\Documents and Settings\Doma\Local Settings\Temporary Internet Files\Content.IE5\XEYMIIPP\MM9003653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1368152" cy="1368152"/>
          </a:xfrm>
          <a:prstGeom prst="rect">
            <a:avLst/>
          </a:prstGeom>
          <a:noFill/>
        </p:spPr>
      </p:pic>
      <p:pic>
        <p:nvPicPr>
          <p:cNvPr id="9" name="Picture 3" descr="C:\Documents and Settings\Doma\Local Settings\Temporary Internet Files\Content.IE5\XEYMIIPP\MC9003523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284984"/>
            <a:ext cx="1224136" cy="1506051"/>
          </a:xfrm>
          <a:prstGeom prst="rect">
            <a:avLst/>
          </a:prstGeom>
          <a:noFill/>
        </p:spPr>
      </p:pic>
      <p:pic>
        <p:nvPicPr>
          <p:cNvPr id="11" name="Picture 4" descr="C:\Documents and Settings\Doma\Local Settings\Temporary Internet Files\Content.IE5\DTG322BI\MC9002906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373216"/>
            <a:ext cx="1697525" cy="1101505"/>
          </a:xfrm>
          <a:prstGeom prst="rect">
            <a:avLst/>
          </a:prstGeom>
          <a:noFill/>
        </p:spPr>
      </p:pic>
      <p:pic>
        <p:nvPicPr>
          <p:cNvPr id="18" name="Picture 5" descr="C:\Documents and Settings\Doma\Local Settings\Temporary Internet Files\Content.IE5\XEYMIIPP\MC90019331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1628800"/>
            <a:ext cx="1399690" cy="1183588"/>
          </a:xfrm>
          <a:prstGeom prst="rect">
            <a:avLst/>
          </a:prstGeom>
          <a:noFill/>
        </p:spPr>
      </p:pic>
      <p:pic>
        <p:nvPicPr>
          <p:cNvPr id="2056" name="Picture 8" descr="C:\Documents and Settings\Doma\Local Settings\Temporary Internet Files\Content.IE5\XEYMIIPP\MC9003556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5589240"/>
            <a:ext cx="1832458" cy="961034"/>
          </a:xfrm>
          <a:prstGeom prst="rect">
            <a:avLst/>
          </a:prstGeom>
          <a:noFill/>
        </p:spPr>
      </p:pic>
      <p:pic>
        <p:nvPicPr>
          <p:cNvPr id="2057" name="Picture 9" descr="C:\Documents and Settings\Doma\Local Settings\Temporary Internet Files\Content.IE5\2XTOXZD2\MC9002321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3140968"/>
            <a:ext cx="1585860" cy="15067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8325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xmlns="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353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Časování sloves</vt:lpstr>
      <vt:lpstr>Slovesa</vt:lpstr>
      <vt:lpstr>Snímek 3</vt:lpstr>
      <vt:lpstr>Snímek 4</vt:lpstr>
      <vt:lpstr>Snímek 5</vt:lpstr>
      <vt:lpstr>Urči osobu, číslo, způsob a čas: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Novakovi</cp:lastModifiedBy>
  <cp:revision>155</cp:revision>
  <dcterms:created xsi:type="dcterms:W3CDTF">2011-12-02T14:06:03Z</dcterms:created>
  <dcterms:modified xsi:type="dcterms:W3CDTF">2013-03-21T15:11:45Z</dcterms:modified>
</cp:coreProperties>
</file>