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91" r:id="rId3"/>
    <p:sldId id="292" r:id="rId4"/>
    <p:sldId id="285" r:id="rId5"/>
    <p:sldId id="290" r:id="rId6"/>
    <p:sldId id="289" r:id="rId7"/>
    <p:sldId id="27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Časování sloves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VY_32_inovace_19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Časování sloves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únor 2013</a:t>
            </a:r>
          </a:p>
          <a:p>
            <a:r>
              <a:rPr lang="cs-CZ" sz="1600" dirty="0" smtClean="0"/>
              <a:t>Věková skupina:      4. ročník</a:t>
            </a:r>
          </a:p>
          <a:p>
            <a:r>
              <a:rPr lang="cs-CZ" sz="1600" dirty="0" smtClean="0"/>
              <a:t>Tematická oblast:    Český jazyk – Časování sloves</a:t>
            </a:r>
          </a:p>
          <a:p>
            <a:r>
              <a:rPr lang="cs-CZ" sz="1600" dirty="0" smtClean="0"/>
              <a:t>Anotace:    Procvičování probraných jevů.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88095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391262"/>
            <a:ext cx="83529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66"/>
                </a:solidFill>
              </a:rPr>
              <a:t>Které slovo není sloveso?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7347" y="5346009"/>
            <a:ext cx="69789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zíval, spát, hrot, čísti, jíti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7346" y="3037495"/>
            <a:ext cx="744637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počítejme, šli bychom, je, jeho, malovali jsme, jede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7347" y="1470550"/>
            <a:ext cx="726698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nést, budu, volají, kost, jíst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7347" y="2255658"/>
            <a:ext cx="712296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zpívání, dohoní, jít, krájej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9129" y="4484045"/>
            <a:ext cx="69789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cvičí, psali jsme, málo, rýpe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24328" y="1532104"/>
            <a:ext cx="17887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kost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7524328" y="1340768"/>
            <a:ext cx="0" cy="53285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524328" y="2317212"/>
            <a:ext cx="1619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zpívání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24328" y="3143825"/>
            <a:ext cx="1619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jeho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24328" y="4545599"/>
            <a:ext cx="17887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málo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24328" y="5407564"/>
            <a:ext cx="1619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hrot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1255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  <p:bldP spid="6" grpId="0"/>
      <p:bldP spid="13" grpId="0"/>
      <p:bldP spid="14" grpId="0"/>
      <p:bldP spid="15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571327"/>
            <a:ext cx="83529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66"/>
                </a:solidFill>
              </a:rPr>
              <a:t>Vyhledej chyby ve větách: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67" y="5731857"/>
            <a:ext cx="69789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Rád jezdim na kole.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835" y="3822518"/>
            <a:ext cx="74463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Já četl pěknou knihu. </a:t>
            </a:r>
            <a:endParaRPr lang="cs-CZ" sz="4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72835" y="2060848"/>
            <a:ext cx="57953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Jana mluvý velmi tiše.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835" y="2933199"/>
            <a:ext cx="75955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Díval jsi se na televizi?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835" y="4733602"/>
            <a:ext cx="7461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Chtěli bysme jít na výlet.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5" y="2091625"/>
            <a:ext cx="2915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mluví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6084168" y="1340768"/>
            <a:ext cx="0" cy="53285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228185" y="2963976"/>
            <a:ext cx="29055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ses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28186" y="3853295"/>
            <a:ext cx="23762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j</a:t>
            </a:r>
            <a:r>
              <a:rPr lang="cs-CZ" sz="3600" b="1" dirty="0" smtClean="0">
                <a:solidFill>
                  <a:srgbClr val="FF0000"/>
                </a:solidFill>
              </a:rPr>
              <a:t>sem četl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228186" y="4764379"/>
            <a:ext cx="29004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bychom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228186" y="5762634"/>
            <a:ext cx="2731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jezdím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7109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  <p:bldP spid="6" grpId="0"/>
      <p:bldP spid="13" grpId="0"/>
      <p:bldP spid="14" grpId="0"/>
      <p:bldP spid="15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Urči osobu, číslo, způsob a čas: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4360" y="1433539"/>
            <a:ext cx="1580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Sloveso: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49672" y="1444134"/>
            <a:ext cx="42482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Číslo: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64594" y="2106133"/>
            <a:ext cx="16255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" y="2780928"/>
            <a:ext cx="1755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a</a:t>
            </a:r>
            <a:r>
              <a:rPr lang="cs-CZ" sz="2800" b="1" dirty="0" smtClean="0">
                <a:solidFill>
                  <a:prstClr val="black"/>
                </a:solidFill>
              </a:rPr>
              <a:t>ť píše!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49673" y="2780928"/>
            <a:ext cx="1592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64594" y="3486582"/>
            <a:ext cx="18765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</a:t>
            </a:r>
            <a:r>
              <a:rPr lang="cs-CZ" sz="2800" b="1" dirty="0" smtClean="0"/>
              <a:t>. os.</a:t>
            </a:r>
            <a:endParaRPr lang="cs-CZ" sz="2800" b="1" dirty="0"/>
          </a:p>
          <a:p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" y="4116483"/>
            <a:ext cx="19797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šel bys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58235" y="4110710"/>
            <a:ext cx="15843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864592" y="1579980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" y="2106133"/>
            <a:ext cx="15065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jdeme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58234" y="2106133"/>
            <a:ext cx="18144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864594" y="2780928"/>
            <a:ext cx="18765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os.</a:t>
            </a:r>
            <a:endParaRPr lang="cs-CZ" sz="2800" b="1" dirty="0"/>
          </a:p>
          <a:p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" y="3486582"/>
            <a:ext cx="18645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přinesu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58235" y="3486582"/>
            <a:ext cx="15843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864594" y="4110710"/>
            <a:ext cx="1876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" y="4747787"/>
            <a:ext cx="19797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šli jste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3490183" y="1612985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864595" y="4747787"/>
            <a:ext cx="1483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58235" y="4747787"/>
            <a:ext cx="16590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0" y="5471646"/>
            <a:ext cx="17550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čtěme!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864592" y="5471646"/>
            <a:ext cx="1267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49671" y="5470746"/>
            <a:ext cx="15929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 smtClean="0">
              <a:solidFill>
                <a:srgbClr val="FF0000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5142593" y="1593967"/>
            <a:ext cx="0" cy="50120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372652" y="1433539"/>
            <a:ext cx="2077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Způsob:</a:t>
            </a:r>
            <a:endParaRPr lang="cs-CZ" sz="2800" b="1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217246" y="2106134"/>
            <a:ext cx="22328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oznamovací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217246" y="2780928"/>
            <a:ext cx="22328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rozkazovací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217246" y="3486582"/>
            <a:ext cx="22328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oznamovací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217246" y="4110710"/>
            <a:ext cx="22328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podmiňovací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217245" y="4771174"/>
            <a:ext cx="22328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oznamovací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217245" y="5471646"/>
            <a:ext cx="223287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rozkazovací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64593" y="1444134"/>
            <a:ext cx="18765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Osoba:</a:t>
            </a:r>
            <a:endParaRPr lang="cs-CZ" sz="2800" b="1" u="sng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7296177" y="1621941"/>
            <a:ext cx="0" cy="504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7296177" y="1433539"/>
            <a:ext cx="1956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Čas:</a:t>
            </a:r>
            <a:endParaRPr lang="cs-CZ" sz="2800" b="1" u="sng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296177" y="2113692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přítomný</a:t>
            </a:r>
            <a:endParaRPr lang="cs-CZ" sz="28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296177" y="2780928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---</a:t>
            </a:r>
            <a:endParaRPr lang="cs-CZ" sz="28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296177" y="3486582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budoucí</a:t>
            </a:r>
            <a:endParaRPr lang="cs-CZ" sz="28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296177" y="4110009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přítomný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7296177" y="4771174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minulý</a:t>
            </a:r>
            <a:endParaRPr lang="cs-CZ" sz="28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296177" y="5470746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---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808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3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3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0" grpId="0"/>
      <p:bldP spid="31" grpId="0"/>
      <p:bldP spid="32" grpId="0"/>
      <p:bldP spid="34" grpId="0"/>
      <p:bldP spid="35" grpId="0"/>
      <p:bldP spid="36" grpId="0"/>
      <p:bldP spid="37" grpId="0"/>
      <p:bldP spid="11" grpId="0"/>
      <p:bldP spid="41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Urči osobu, číslo, způsob a čas: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4360" y="1433539"/>
            <a:ext cx="1580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Sloveso: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49672" y="1444134"/>
            <a:ext cx="42482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Číslo: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64594" y="2106133"/>
            <a:ext cx="16255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" y="2780928"/>
            <a:ext cx="1755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spím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49673" y="2780928"/>
            <a:ext cx="1592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64594" y="3486582"/>
            <a:ext cx="18765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os.</a:t>
            </a:r>
            <a:endParaRPr lang="cs-CZ" sz="2800" b="1" dirty="0"/>
          </a:p>
          <a:p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" y="4116483"/>
            <a:ext cx="19797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jeli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58235" y="4110710"/>
            <a:ext cx="15843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864592" y="1579980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" y="2106133"/>
            <a:ext cx="15065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ať čte!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58234" y="2106133"/>
            <a:ext cx="18144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864594" y="2780928"/>
            <a:ext cx="18765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</a:t>
            </a:r>
            <a:r>
              <a:rPr lang="cs-CZ" sz="2800" b="1" dirty="0" smtClean="0"/>
              <a:t>. os.</a:t>
            </a:r>
            <a:endParaRPr lang="cs-CZ" sz="2800" b="1" dirty="0"/>
          </a:p>
          <a:p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" y="3486582"/>
            <a:ext cx="18645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hráli by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58235" y="3486582"/>
            <a:ext cx="15843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864594" y="4110710"/>
            <a:ext cx="1876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" y="4747787"/>
            <a:ext cx="19797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odletíme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3490183" y="1612985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864595" y="4747787"/>
            <a:ext cx="1483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58235" y="4747787"/>
            <a:ext cx="16590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0" y="5471646"/>
            <a:ext cx="17550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piš!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864592" y="5471646"/>
            <a:ext cx="1267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49671" y="5470746"/>
            <a:ext cx="15929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 smtClean="0">
              <a:solidFill>
                <a:srgbClr val="FF0000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5142593" y="1593967"/>
            <a:ext cx="0" cy="50120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372652" y="1433539"/>
            <a:ext cx="2077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Způsob:</a:t>
            </a:r>
            <a:endParaRPr lang="cs-CZ" sz="2800" b="1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217246" y="2106134"/>
            <a:ext cx="22328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rozkazovací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217246" y="2780928"/>
            <a:ext cx="22328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oznamovací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217246" y="3486582"/>
            <a:ext cx="22328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podmiňovací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217246" y="4110710"/>
            <a:ext cx="22328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oznamovací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217245" y="4771174"/>
            <a:ext cx="22328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oznamovací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217245" y="5471646"/>
            <a:ext cx="223287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rozkazovací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64593" y="1444134"/>
            <a:ext cx="18765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Osoba:</a:t>
            </a:r>
            <a:endParaRPr lang="cs-CZ" sz="2800" b="1" u="sng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7296177" y="1621941"/>
            <a:ext cx="0" cy="504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7296177" y="1433539"/>
            <a:ext cx="1956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Čas:</a:t>
            </a:r>
            <a:endParaRPr lang="cs-CZ" sz="2800" b="1" u="sng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296177" y="2113692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---</a:t>
            </a:r>
            <a:endParaRPr lang="cs-CZ" sz="28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296177" y="2780928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přítomný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7296177" y="3486582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přítomný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7296177" y="4110009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minulý</a:t>
            </a:r>
            <a:endParaRPr lang="cs-CZ" sz="28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296177" y="4771174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budoucí</a:t>
            </a:r>
            <a:endParaRPr lang="cs-CZ" sz="28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296177" y="5470746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---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386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3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3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0" grpId="0"/>
      <p:bldP spid="31" grpId="0"/>
      <p:bldP spid="32" grpId="0"/>
      <p:bldP spid="34" grpId="0"/>
      <p:bldP spid="35" grpId="0"/>
      <p:bldP spid="36" grpId="0"/>
      <p:bldP spid="37" grpId="0"/>
      <p:bldP spid="11" grpId="0"/>
      <p:bldP spid="41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Vymysli sloveso a vytvoř správný tvar:</a:t>
            </a:r>
            <a:endParaRPr lang="cs-CZ" b="1" dirty="0">
              <a:solidFill>
                <a:srgbClr val="FF0066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440515" y="1907539"/>
            <a:ext cx="3059477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1.os.,č.j.,zp.podmiň.,č.přít.</a:t>
            </a:r>
            <a:endParaRPr lang="cs-CZ" sz="2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5372" y="3774782"/>
            <a:ext cx="309462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3.os.,č.j.,zp.rozkaz.</a:t>
            </a:r>
            <a:endParaRPr lang="cs-CZ" sz="2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61356" y="5164718"/>
            <a:ext cx="35512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/>
              <a:t>2</a:t>
            </a:r>
            <a:r>
              <a:rPr lang="cs-CZ" sz="2600" b="1" dirty="0" smtClean="0"/>
              <a:t>.os.,č.mn.,zp.oznam., </a:t>
            </a:r>
            <a:r>
              <a:rPr lang="cs-CZ" sz="2600" b="1" dirty="0" err="1" smtClean="0"/>
              <a:t>č.min</a:t>
            </a:r>
            <a:r>
              <a:rPr lang="cs-CZ" sz="2600" b="1" dirty="0" smtClean="0"/>
              <a:t>.</a:t>
            </a:r>
            <a:endParaRPr lang="cs-CZ" sz="2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38202" y="1861131"/>
            <a:ext cx="371528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/>
              <a:t>3</a:t>
            </a:r>
            <a:r>
              <a:rPr lang="cs-CZ" sz="2600" b="1" dirty="0" smtClean="0"/>
              <a:t>.os.,č.mn.,zp.oznam., </a:t>
            </a:r>
            <a:r>
              <a:rPr lang="cs-CZ" sz="2600" b="1" smtClean="0"/>
              <a:t>č.bud.</a:t>
            </a:r>
            <a:endParaRPr lang="cs-CZ" sz="2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51044" y="3758368"/>
            <a:ext cx="345735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/>
              <a:t>2</a:t>
            </a:r>
            <a:r>
              <a:rPr lang="cs-CZ" sz="2600" b="1" dirty="0" smtClean="0"/>
              <a:t>.os.,č.mn.,zp.rozkaz.</a:t>
            </a:r>
            <a:endParaRPr lang="cs-CZ" sz="2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84168" y="5187811"/>
            <a:ext cx="316931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/>
              <a:t>1</a:t>
            </a:r>
            <a:r>
              <a:rPr lang="cs-CZ" sz="2600" b="1" dirty="0" smtClean="0"/>
              <a:t>.os.,č.j.,zp.podmiň.,č.přít.</a:t>
            </a:r>
            <a:endParaRPr lang="cs-CZ" sz="2600" b="1" dirty="0"/>
          </a:p>
        </p:txBody>
      </p:sp>
      <p:pic>
        <p:nvPicPr>
          <p:cNvPr id="1031" name="Picture 7" descr="C:\Documents and Settings\Doma\Local Settings\Temporary Internet Files\Content.IE5\XEYMIIPP\MC90044131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140968"/>
            <a:ext cx="1515616" cy="1515616"/>
          </a:xfrm>
          <a:prstGeom prst="rect">
            <a:avLst/>
          </a:prstGeom>
          <a:noFill/>
        </p:spPr>
      </p:pic>
      <p:pic>
        <p:nvPicPr>
          <p:cNvPr id="3" name="Picture 2" descr="C:\Documents and Settings\Doma\Local Settings\Temporary Internet Files\Content.IE5\2XTOXZD2\MC90043388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628800"/>
            <a:ext cx="1274326" cy="1274326"/>
          </a:xfrm>
          <a:prstGeom prst="rect">
            <a:avLst/>
          </a:prstGeom>
          <a:noFill/>
        </p:spPr>
      </p:pic>
      <p:pic>
        <p:nvPicPr>
          <p:cNvPr id="9" name="Picture 3" descr="C:\Documents and Settings\Doma\Local Settings\Temporary Internet Files\Content.IE5\GYW54KXF\MC90033092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941168"/>
            <a:ext cx="1816729" cy="1536071"/>
          </a:xfrm>
          <a:prstGeom prst="rect">
            <a:avLst/>
          </a:prstGeom>
          <a:noFill/>
        </p:spPr>
      </p:pic>
      <p:pic>
        <p:nvPicPr>
          <p:cNvPr id="11" name="Picture 4" descr="C:\Documents and Settings\Doma\Local Settings\Temporary Internet Files\Content.IE5\LZ4J8HKS\MC90035118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1052736"/>
            <a:ext cx="751438" cy="1797113"/>
          </a:xfrm>
          <a:prstGeom prst="rect">
            <a:avLst/>
          </a:prstGeom>
          <a:noFill/>
        </p:spPr>
      </p:pic>
      <p:pic>
        <p:nvPicPr>
          <p:cNvPr id="18" name="Picture 5" descr="C:\Documents and Settings\Doma\Local Settings\Temporary Internet Files\Content.IE5\XEYMIIPP\MC90030566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5013176"/>
            <a:ext cx="1177134" cy="1335932"/>
          </a:xfrm>
          <a:prstGeom prst="rect">
            <a:avLst/>
          </a:prstGeom>
          <a:noFill/>
        </p:spPr>
      </p:pic>
      <p:pic>
        <p:nvPicPr>
          <p:cNvPr id="19" name="Picture 6" descr="C:\Documents and Settings\Doma\Local Settings\Temporary Internet Files\Content.IE5\2XTOXZD2\MC90038938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3140968"/>
            <a:ext cx="1229629" cy="12977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5496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3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Zdroje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Český jazyk 4 pro základní školy; SPN 2009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362" y="2164214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Power Point </a:t>
            </a:r>
            <a:r>
              <a:rPr lang="cs-CZ" b="1" smtClean="0"/>
              <a:t>2010 – www.office.microsoft.com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34522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731</TotalTime>
  <Words>366</Words>
  <Application>Microsoft Office PowerPoint</Application>
  <PresentationFormat>Předvádění na obrazovce (4:3)</PresentationFormat>
  <Paragraphs>114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Český jazyk – Časování sloves</vt:lpstr>
      <vt:lpstr>Prezentace aplikace PowerPoint</vt:lpstr>
      <vt:lpstr>Prezentace aplikace PowerPoint</vt:lpstr>
      <vt:lpstr>Urči osobu, číslo, způsob a čas:</vt:lpstr>
      <vt:lpstr>Urči osobu, číslo, způsob a čas:</vt:lpstr>
      <vt:lpstr>Vymysli sloveso a vytvoř správný tvar: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jitka</cp:lastModifiedBy>
  <cp:revision>210</cp:revision>
  <dcterms:created xsi:type="dcterms:W3CDTF">2011-12-02T14:06:03Z</dcterms:created>
  <dcterms:modified xsi:type="dcterms:W3CDTF">2014-01-22T22:29:11Z</dcterms:modified>
</cp:coreProperties>
</file>