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7" r:id="rId7"/>
    <p:sldId id="268" r:id="rId8"/>
    <p:sldId id="266" r:id="rId9"/>
    <p:sldId id="262" r:id="rId10"/>
    <p:sldId id="26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DB051-0AB9-4818-BA1C-30D53D017C1C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D1650B-EAE1-456F-B328-40F39FAAD8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VY_22_INOVACE_09_</a:t>
            </a:r>
            <a:r>
              <a:rPr lang="cs-CZ" sz="1600" dirty="0" err="1" smtClean="0"/>
              <a:t>Dubrovnik</a:t>
            </a:r>
            <a:r>
              <a:rPr lang="cs-CZ" sz="1600" dirty="0" smtClean="0"/>
              <a:t>-</a:t>
            </a:r>
            <a:r>
              <a:rPr lang="cs-CZ" sz="1600" dirty="0" err="1" smtClean="0"/>
              <a:t>Old</a:t>
            </a:r>
            <a:r>
              <a:rPr lang="cs-CZ" sz="1600" dirty="0" smtClean="0"/>
              <a:t> </a:t>
            </a:r>
            <a:r>
              <a:rPr lang="cs-CZ" sz="1600" dirty="0" err="1" smtClean="0"/>
              <a:t>Town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8.1.2014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staré město, palác, turisté.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:Prezentace fotografií ze Starého města Dubrovník v </a:t>
            </a:r>
            <a:r>
              <a:rPr lang="cs-CZ" sz="1600" dirty="0" err="1" smtClean="0"/>
              <a:t>Chotvatsku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Dubrovnik</a:t>
            </a:r>
            <a:r>
              <a:rPr lang="cs-CZ" dirty="0" smtClean="0"/>
              <a:t>-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214422"/>
            <a:ext cx="785818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I</a:t>
            </a:r>
            <a:r>
              <a:rPr lang="en-US" sz="2400" dirty="0" smtClean="0"/>
              <a:t>n the old town, you can not </a:t>
            </a:r>
            <a:r>
              <a:rPr lang="cs-CZ" sz="2400" dirty="0" smtClean="0"/>
              <a:t>go</a:t>
            </a:r>
            <a:r>
              <a:rPr lang="en-US" sz="2400" dirty="0" smtClean="0"/>
              <a:t> by car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07249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bell-</a:t>
            </a:r>
            <a:r>
              <a:rPr lang="cs-CZ" sz="2400" dirty="0" err="1" smtClean="0"/>
              <a:t>ringers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Prince's </a:t>
            </a:r>
            <a:r>
              <a:rPr lang="cs-CZ" sz="2400" dirty="0" err="1" smtClean="0"/>
              <a:t>Palace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A</a:t>
            </a:r>
            <a:r>
              <a:rPr lang="en-US" sz="2400" dirty="0" err="1" smtClean="0"/>
              <a:t>lley</a:t>
            </a:r>
            <a:r>
              <a:rPr lang="en-US" sz="2400" dirty="0" smtClean="0"/>
              <a:t> in the </a:t>
            </a:r>
            <a:r>
              <a:rPr lang="cs-CZ" sz="2400" dirty="0" smtClean="0"/>
              <a:t>O</a:t>
            </a:r>
            <a:r>
              <a:rPr lang="en-US" sz="2400" dirty="0" smtClean="0"/>
              <a:t>ld town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Old Town is actually a small world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428736"/>
            <a:ext cx="650085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Parts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walls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1428736"/>
            <a:ext cx="728667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Morning</a:t>
            </a:r>
            <a:r>
              <a:rPr lang="cs-CZ" sz="2400" dirty="0" smtClean="0"/>
              <a:t> Market.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9828" b="4286"/>
          <a:stretch>
            <a:fillRect/>
          </a:stretch>
        </p:blipFill>
        <p:spPr bwMode="auto">
          <a:xfrm>
            <a:off x="1357290" y="1285860"/>
            <a:ext cx="6643734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Dubrovnik is the most popular tourist destinations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703" b="17568"/>
          <a:stretch>
            <a:fillRect/>
          </a:stretch>
        </p:blipFill>
        <p:spPr bwMode="auto">
          <a:xfrm>
            <a:off x="500034" y="1428736"/>
            <a:ext cx="8215370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</a:t>
            </a:r>
            <a:r>
              <a:rPr lang="cs-CZ" smtClean="0"/>
              <a:t>– </a:t>
            </a:r>
            <a:r>
              <a:rPr lang="cs-CZ" smtClean="0"/>
              <a:t>08)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96</Words>
  <Application>Microsoft Office PowerPoint</Application>
  <PresentationFormat>Předvádění na obrazovce (4:3)</PresentationFormat>
  <Paragraphs>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VY_22_INOVACE_09_Dubrovnik-Old Town_hz2 Číslo projektu: CZ 1.07/1.4.00/21.3355 Autor: Mgr. Zdena Hanušová Datum tvorby: 8.1.2014 Cílový ročník: 8. ročník Vzdělávací oblast: Anglický jazyk Klíčové slovo: staré město, palác, turisté. Anotace:Prezentace fotografií ze Starého města Dubrovník v Chotvatsku.</vt:lpstr>
      <vt:lpstr>Dubrovnik-Old Town.</vt:lpstr>
      <vt:lpstr>In the old town, you can not go by car.</vt:lpstr>
      <vt:lpstr>The bell-ringers tower.</vt:lpstr>
      <vt:lpstr>Prince's Palace.</vt:lpstr>
      <vt:lpstr>Alley in the Old town. </vt:lpstr>
      <vt:lpstr>Old Town is actually a small world.</vt:lpstr>
      <vt:lpstr>Parts of the walls.</vt:lpstr>
      <vt:lpstr>Morning Market.</vt:lpstr>
      <vt:lpstr>Dubrovnik is the most popular tourist destinations.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2014-01-12T17:47:09Z</dcterms:created>
  <dcterms:modified xsi:type="dcterms:W3CDTF">2014-01-15T20:26:24Z</dcterms:modified>
</cp:coreProperties>
</file>