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6" r:id="rId4"/>
    <p:sldId id="260" r:id="rId5"/>
    <p:sldId id="261" r:id="rId6"/>
    <p:sldId id="258" r:id="rId7"/>
    <p:sldId id="262" r:id="rId8"/>
    <p:sldId id="265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8475F-74EB-4BEE-B076-FB6B972E0C67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24E1-1913-4892-882C-FD924C2970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8475F-74EB-4BEE-B076-FB6B972E0C67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24E1-1913-4892-882C-FD924C2970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8475F-74EB-4BEE-B076-FB6B972E0C67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24E1-1913-4892-882C-FD924C2970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8475F-74EB-4BEE-B076-FB6B972E0C67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24E1-1913-4892-882C-FD924C2970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8475F-74EB-4BEE-B076-FB6B972E0C67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24E1-1913-4892-882C-FD924C2970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8475F-74EB-4BEE-B076-FB6B972E0C67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24E1-1913-4892-882C-FD924C2970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8475F-74EB-4BEE-B076-FB6B972E0C67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24E1-1913-4892-882C-FD924C2970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8475F-74EB-4BEE-B076-FB6B972E0C67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24E1-1913-4892-882C-FD924C2970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8475F-74EB-4BEE-B076-FB6B972E0C67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24E1-1913-4892-882C-FD924C2970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8475F-74EB-4BEE-B076-FB6B972E0C67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24E1-1913-4892-882C-FD924C2970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28475F-74EB-4BEE-B076-FB6B972E0C67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424E1-1913-4892-882C-FD924C2970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28475F-74EB-4BEE-B076-FB6B972E0C67}" type="datetimeFigureOut">
              <a:rPr lang="cs-CZ" smtClean="0"/>
              <a:pPr/>
              <a:t>15.1.2014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424E1-1913-4892-882C-FD924C2970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71"/>
            <a:ext cx="7772400" cy="2671780"/>
          </a:xfrm>
        </p:spPr>
        <p:txBody>
          <a:bodyPr>
            <a:no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VY_22_INOVACE_10_</a:t>
            </a:r>
            <a:r>
              <a:rPr lang="cs-CZ" sz="1600" dirty="0" smtClean="0"/>
              <a:t>A </a:t>
            </a:r>
            <a:r>
              <a:rPr lang="cs-CZ" sz="1600" dirty="0" err="1" smtClean="0"/>
              <a:t>walk</a:t>
            </a:r>
            <a:r>
              <a:rPr lang="cs-CZ" sz="1600" dirty="0" smtClean="0"/>
              <a:t> </a:t>
            </a:r>
            <a:r>
              <a:rPr lang="cs-CZ" sz="1600" dirty="0" err="1" smtClean="0"/>
              <a:t>through</a:t>
            </a:r>
            <a:r>
              <a:rPr lang="cs-CZ" sz="1600" dirty="0" smtClean="0"/>
              <a:t> </a:t>
            </a:r>
            <a:r>
              <a:rPr lang="cs-CZ" sz="1600" dirty="0" smtClean="0"/>
              <a:t>Paris</a:t>
            </a:r>
            <a:r>
              <a:rPr lang="cs-CZ" sz="1600" dirty="0" smtClean="0"/>
              <a:t>_hz2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10.1.2014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6.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Paříž, hlavní město, Seina, Invalidovna, </a:t>
            </a:r>
            <a:r>
              <a:rPr lang="cs-CZ" sz="1600" b="1" dirty="0" err="1" smtClean="0"/>
              <a:t>Eiffelova</a:t>
            </a:r>
            <a:r>
              <a:rPr lang="cs-CZ" sz="1600" b="1" dirty="0" smtClean="0"/>
              <a:t> věž.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procházky po Paříži.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500570"/>
            <a:ext cx="6400800" cy="1138230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walk</a:t>
            </a:r>
            <a:r>
              <a:rPr lang="cs-CZ" dirty="0" smtClean="0"/>
              <a:t> </a:t>
            </a:r>
            <a:r>
              <a:rPr lang="cs-CZ" dirty="0" err="1" smtClean="0"/>
              <a:t>through</a:t>
            </a:r>
            <a:r>
              <a:rPr lang="cs-CZ" dirty="0" smtClean="0"/>
              <a:t> </a:t>
            </a:r>
            <a:r>
              <a:rPr lang="cs-CZ" dirty="0" smtClean="0"/>
              <a:t>Paris.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10523" b="561"/>
          <a:stretch>
            <a:fillRect/>
          </a:stretch>
        </p:blipFill>
        <p:spPr bwMode="auto">
          <a:xfrm>
            <a:off x="2000232" y="1500174"/>
            <a:ext cx="507209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Paris is the capital and largest city of France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561" b="17923"/>
          <a:stretch>
            <a:fillRect/>
          </a:stretch>
        </p:blipFill>
        <p:spPr bwMode="auto">
          <a:xfrm>
            <a:off x="1071538" y="1214422"/>
            <a:ext cx="7000924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River Seine divides the city into two unequal parts.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0663"/>
          <a:stretch>
            <a:fillRect/>
          </a:stretch>
        </p:blipFill>
        <p:spPr bwMode="auto">
          <a:xfrm>
            <a:off x="1142976" y="1500174"/>
            <a:ext cx="6874961" cy="504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Paris you can also see from the </a:t>
            </a:r>
            <a:r>
              <a:rPr lang="en-US" sz="2400" dirty="0" smtClean="0"/>
              <a:t>boat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561" b="11609"/>
          <a:stretch>
            <a:fillRect/>
          </a:stretch>
        </p:blipFill>
        <p:spPr bwMode="auto">
          <a:xfrm>
            <a:off x="785786" y="1142984"/>
            <a:ext cx="7786742" cy="542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Eiffel</a:t>
            </a:r>
            <a:r>
              <a:rPr lang="cs-CZ" sz="2400" dirty="0" smtClean="0"/>
              <a:t> </a:t>
            </a:r>
            <a:r>
              <a:rPr lang="cs-CZ" sz="2400" dirty="0" err="1" smtClean="0"/>
              <a:t>Tower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 </a:t>
            </a:r>
            <a:r>
              <a:rPr lang="cs-CZ" sz="2400" dirty="0" err="1" smtClean="0"/>
              <a:t>night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12549" b="2008"/>
          <a:stretch>
            <a:fillRect/>
          </a:stretch>
        </p:blipFill>
        <p:spPr bwMode="auto">
          <a:xfrm>
            <a:off x="1214414" y="1357298"/>
            <a:ext cx="6215106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Across the river is the </a:t>
            </a:r>
            <a:r>
              <a:rPr lang="en-US" sz="2400" dirty="0" err="1" smtClean="0"/>
              <a:t>Invalides</a:t>
            </a:r>
            <a:r>
              <a:rPr lang="cs-CZ" sz="2400" dirty="0" smtClean="0"/>
              <a:t>-Museum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Army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12118" b="2771"/>
          <a:stretch>
            <a:fillRect/>
          </a:stretch>
        </p:blipFill>
        <p:spPr bwMode="auto">
          <a:xfrm>
            <a:off x="1142976" y="1500174"/>
            <a:ext cx="685804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dirty="0" smtClean="0"/>
              <a:t>Place de la Concorde in </a:t>
            </a:r>
            <a:r>
              <a:rPr lang="fr-FR" sz="2400" dirty="0" smtClean="0"/>
              <a:t>Paris</a:t>
            </a:r>
            <a:r>
              <a:rPr lang="cs-CZ" sz="2400" dirty="0" smtClean="0"/>
              <a:t>-</a:t>
            </a:r>
            <a:r>
              <a:rPr lang="cs-CZ" sz="2400" dirty="0" err="1" smtClean="0"/>
              <a:t>there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en-US" sz="2400" dirty="0" smtClean="0"/>
              <a:t>Obelisk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561" b="11609"/>
          <a:stretch>
            <a:fillRect/>
          </a:stretch>
        </p:blipFill>
        <p:spPr bwMode="auto">
          <a:xfrm>
            <a:off x="500034" y="1357298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Obelisk in Paris comes from the Luxor </a:t>
            </a:r>
            <a:r>
              <a:rPr lang="en-US" sz="2400" dirty="0" smtClean="0"/>
              <a:t>Temple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10523" b="2139"/>
          <a:stretch>
            <a:fillRect/>
          </a:stretch>
        </p:blipFill>
        <p:spPr bwMode="auto">
          <a:xfrm>
            <a:off x="1714480" y="1571612"/>
            <a:ext cx="578647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</a:t>
            </a:r>
            <a:r>
              <a:rPr lang="cs-CZ" dirty="0" smtClean="0"/>
              <a:t>2014 </a:t>
            </a:r>
            <a:r>
              <a:rPr lang="cs-CZ" dirty="0" smtClean="0"/>
              <a:t>– </a:t>
            </a:r>
            <a:r>
              <a:rPr lang="cs-CZ" dirty="0" smtClean="0"/>
              <a:t>01 </a:t>
            </a:r>
            <a:r>
              <a:rPr lang="cs-CZ" dirty="0" smtClean="0"/>
              <a:t>– </a:t>
            </a:r>
            <a:r>
              <a:rPr lang="cs-CZ" dirty="0" smtClean="0"/>
              <a:t>10)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</a:t>
            </a:r>
            <a:r>
              <a:rPr lang="cs-CZ" dirty="0" smtClean="0"/>
              <a:t>autorky.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111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VY_22_INOVACE_10_A walk through Paris_hz2 Číslo projektu: CZ 1.07/1.4.00/21.3355 Autor: Mgr. Zdena Hanušová Datum tvorby: 10.1.2014 Cílový ročník: 6. ročník Vzdělávací oblast: Anglický jazyk Klíčové slovo: Paříž, hlavní město, Seina, Invalidovna, Eiffelova věž. Anotace: Prezentace fotografií z procházky po Paříži.</vt:lpstr>
      <vt:lpstr>A walk through Paris.</vt:lpstr>
      <vt:lpstr>Paris is the capital and largest city of France.</vt:lpstr>
      <vt:lpstr>The River Seine divides the city into two unequal parts.</vt:lpstr>
      <vt:lpstr>Paris you can also see from the boat.</vt:lpstr>
      <vt:lpstr>Eiffel Tower at night.</vt:lpstr>
      <vt:lpstr>Across the river is the Invalides-Museum of the Army.</vt:lpstr>
      <vt:lpstr>Place de la Concorde in Paris-there is Obelisk.</vt:lpstr>
      <vt:lpstr>Obelisk in Paris comes from the Luxor Temple.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VY_22_INOVACE_18_Central Park_zh1 Číslo projektu: CZ 1.07/1.4.00/21.3355 Autor: Mgr. Zdena Hanušová Datum tvorby: 11.04.2013 Cílový ročník: 6. ročník Vzdělávací oblast: Anglický jazyk Klíčové slovo: park, oddych, trávník, cesty, sport. Anotace: Central park na fotografiích s popisky.</dc:title>
  <dc:creator>Losan</dc:creator>
  <cp:lastModifiedBy>Losan</cp:lastModifiedBy>
  <cp:revision>10</cp:revision>
  <dcterms:created xsi:type="dcterms:W3CDTF">2013-04-16T16:50:40Z</dcterms:created>
  <dcterms:modified xsi:type="dcterms:W3CDTF">2014-01-15T21:37:40Z</dcterms:modified>
</cp:coreProperties>
</file>