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8"/>
  </p:notesMasterIdLst>
  <p:sldIdLst>
    <p:sldId id="256" r:id="rId2"/>
    <p:sldId id="262" r:id="rId3"/>
    <p:sldId id="263" r:id="rId4"/>
    <p:sldId id="264" r:id="rId5"/>
    <p:sldId id="265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523" y="4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</a:t>
          </a:r>
          <a:r>
            <a:rPr lang="cs-CZ" sz="2000" b="1" dirty="0" err="1" smtClean="0"/>
            <a:t>Tenses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r>
            <a:rPr lang="cs-CZ" sz="2000" b="1" dirty="0" smtClean="0"/>
            <a:t>Practising „</a:t>
          </a:r>
          <a:r>
            <a:rPr lang="cs-CZ" sz="2000" b="1" dirty="0" err="1" smtClean="0"/>
            <a:t>have</a:t>
          </a:r>
          <a:r>
            <a:rPr lang="cs-CZ" sz="2000" b="1" dirty="0" smtClean="0"/>
            <a:t> to“ 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Jana Kňourková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Jana Kňourková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leden 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</a:t>
          </a:r>
          <a:r>
            <a:rPr lang="cs-CZ" sz="2000" b="1" kern="1200" dirty="0" err="1" smtClean="0"/>
            <a:t>Tenses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r>
            <a:rPr lang="cs-CZ" sz="2000" b="1" kern="1200" dirty="0" smtClean="0"/>
            <a:t>Practising „</a:t>
          </a:r>
          <a:r>
            <a:rPr lang="cs-CZ" sz="2000" b="1" kern="1200" dirty="0" err="1" smtClean="0"/>
            <a:t>have</a:t>
          </a:r>
          <a:r>
            <a:rPr lang="cs-CZ" sz="2000" b="1" kern="1200" dirty="0" smtClean="0"/>
            <a:t> to“ 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24.1.2014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24.1.2014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24.1.2014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24.1.2014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gi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544750861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340768"/>
            <a:ext cx="7408333" cy="478539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/>
              <a:t>Předmět – Anglický jazyk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Věková skupina - </a:t>
            </a:r>
            <a:r>
              <a:rPr lang="cs-CZ" dirty="0" smtClean="0"/>
              <a:t>7. </a:t>
            </a:r>
            <a:r>
              <a:rPr lang="cs-CZ" dirty="0"/>
              <a:t>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Časový fond – </a:t>
            </a:r>
            <a:r>
              <a:rPr lang="cs-CZ" dirty="0" smtClean="0"/>
              <a:t>25 </a:t>
            </a:r>
            <a:r>
              <a:rPr lang="cs-CZ" dirty="0"/>
              <a:t>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Popis – Materiál slouží k </a:t>
            </a:r>
            <a:r>
              <a:rPr lang="cs-CZ" dirty="0" smtClean="0"/>
              <a:t>procvičení problematiky „</a:t>
            </a:r>
            <a:r>
              <a:rPr lang="cs-CZ" dirty="0" err="1" smtClean="0"/>
              <a:t>have</a:t>
            </a:r>
            <a:r>
              <a:rPr lang="cs-CZ" dirty="0" smtClean="0"/>
              <a:t> to“ v kladné i záporné oznamovací větě a v otázce.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</a:t>
            </a:r>
            <a:r>
              <a:rPr lang="cs-CZ" dirty="0"/>
              <a:t>č. </a:t>
            </a:r>
            <a:r>
              <a:rPr lang="cs-CZ" dirty="0" smtClean="0"/>
              <a:t>3 – Na tomto snímku má žák za úkol podle osob doplnit </a:t>
            </a:r>
            <a:r>
              <a:rPr lang="cs-CZ" dirty="0" err="1" smtClean="0"/>
              <a:t>have</a:t>
            </a:r>
            <a:r>
              <a:rPr lang="cs-CZ" dirty="0" smtClean="0"/>
              <a:t> to/has to, zobrazí se po kliknutí či šipkou dolů. Poté by měl být schopen větu přeložit.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</a:t>
            </a:r>
            <a:r>
              <a:rPr lang="cs-CZ" dirty="0"/>
              <a:t>č. </a:t>
            </a:r>
            <a:r>
              <a:rPr lang="cs-CZ" dirty="0" smtClean="0"/>
              <a:t>4 – Žák má za úkol pomocí kliknutí na tři </a:t>
            </a:r>
            <a:r>
              <a:rPr lang="cs-CZ" dirty="0" err="1" smtClean="0"/>
              <a:t>obdelníky</a:t>
            </a:r>
            <a:r>
              <a:rPr lang="cs-CZ" dirty="0" smtClean="0"/>
              <a:t>: </a:t>
            </a:r>
            <a:r>
              <a:rPr lang="cs-CZ" dirty="0" err="1" smtClean="0"/>
              <a:t>doesn´t</a:t>
            </a:r>
            <a:r>
              <a:rPr lang="cs-CZ" dirty="0"/>
              <a:t> </a:t>
            </a:r>
            <a:r>
              <a:rPr lang="cs-CZ" dirty="0" smtClean="0"/>
              <a:t>nebo </a:t>
            </a:r>
            <a:r>
              <a:rPr lang="cs-CZ" dirty="0" err="1" smtClean="0"/>
              <a:t>don´t</a:t>
            </a:r>
            <a:r>
              <a:rPr lang="cs-CZ" dirty="0" smtClean="0"/>
              <a:t> a </a:t>
            </a:r>
            <a:r>
              <a:rPr lang="cs-CZ" dirty="0" err="1" smtClean="0"/>
              <a:t>have</a:t>
            </a:r>
            <a:r>
              <a:rPr lang="cs-CZ" dirty="0" smtClean="0"/>
              <a:t> to utvořit zápornou větu. Poté větu překládá.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Snímek </a:t>
            </a:r>
            <a:r>
              <a:rPr lang="cs-CZ" dirty="0"/>
              <a:t>č. </a:t>
            </a:r>
            <a:r>
              <a:rPr lang="cs-CZ" dirty="0" smtClean="0"/>
              <a:t>5 – Žák má za úkol tvořit otázky. Podle osob doplní </a:t>
            </a:r>
            <a:r>
              <a:rPr lang="cs-CZ" dirty="0" err="1" smtClean="0"/>
              <a:t>does</a:t>
            </a:r>
            <a:r>
              <a:rPr lang="cs-CZ" dirty="0" smtClean="0"/>
              <a:t>/do, což se kliknutím či šipkou dolů postupně zobrazuje, připojí </a:t>
            </a:r>
            <a:r>
              <a:rPr lang="cs-CZ" dirty="0" err="1" smtClean="0"/>
              <a:t>have</a:t>
            </a:r>
            <a:r>
              <a:rPr lang="cs-CZ" dirty="0" smtClean="0"/>
              <a:t> to a libovolně si vybere z nabídky činností. Poté překládá.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4462" y="1340768"/>
            <a:ext cx="828092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He 			</a:t>
            </a:r>
            <a:r>
              <a:rPr lang="cs-CZ" sz="2800" dirty="0" err="1" smtClean="0"/>
              <a:t>repair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car.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I			</a:t>
            </a:r>
            <a:r>
              <a:rPr lang="cs-CZ" sz="2800" dirty="0" err="1" smtClean="0"/>
              <a:t>clean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windows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They</a:t>
            </a:r>
            <a:r>
              <a:rPr lang="cs-CZ" sz="2800" dirty="0" smtClean="0"/>
              <a:t>			visit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doctor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We</a:t>
            </a:r>
            <a:r>
              <a:rPr lang="cs-CZ" sz="2800" dirty="0" smtClean="0"/>
              <a:t>			</a:t>
            </a:r>
            <a:r>
              <a:rPr lang="cs-CZ" sz="2800" dirty="0" err="1" smtClean="0"/>
              <a:t>pay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new</a:t>
            </a:r>
            <a:r>
              <a:rPr lang="cs-CZ" sz="2800" dirty="0" smtClean="0"/>
              <a:t> </a:t>
            </a:r>
            <a:r>
              <a:rPr lang="cs-CZ" sz="2800" dirty="0" err="1" smtClean="0"/>
              <a:t>furniture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She</a:t>
            </a:r>
            <a:r>
              <a:rPr lang="cs-CZ" sz="2800" dirty="0" smtClean="0"/>
              <a:t>			</a:t>
            </a:r>
            <a:r>
              <a:rPr lang="cs-CZ" sz="2800" dirty="0" err="1" smtClean="0"/>
              <a:t>leave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house.</a:t>
            </a:r>
          </a:p>
          <a:p>
            <a:pPr>
              <a:lnSpc>
                <a:spcPct val="150000"/>
              </a:lnSpc>
            </a:pPr>
            <a:r>
              <a:rPr lang="cs-CZ" sz="2800" dirty="0" err="1" smtClean="0"/>
              <a:t>They</a:t>
            </a:r>
            <a:r>
              <a:rPr lang="cs-CZ" sz="2800" dirty="0" smtClean="0"/>
              <a:t>			</a:t>
            </a:r>
            <a:r>
              <a:rPr lang="cs-CZ" sz="2800" dirty="0" err="1" smtClean="0"/>
              <a:t>take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bus.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I 			</a:t>
            </a:r>
            <a:r>
              <a:rPr lang="cs-CZ" sz="2800" dirty="0" err="1" smtClean="0"/>
              <a:t>get</a:t>
            </a:r>
            <a:r>
              <a:rPr lang="cs-CZ" sz="2800" dirty="0" smtClean="0"/>
              <a:t> </a:t>
            </a:r>
            <a:r>
              <a:rPr lang="cs-CZ" sz="2800" dirty="0" err="1" smtClean="0"/>
              <a:t>off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train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He			</a:t>
            </a:r>
            <a:r>
              <a:rPr lang="cs-CZ" sz="2800" dirty="0" err="1" smtClean="0"/>
              <a:t>get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train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1279520" y="1484784"/>
            <a:ext cx="1944216" cy="50405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h</a:t>
            </a:r>
            <a:r>
              <a:rPr lang="cs-CZ" sz="2800" b="1" dirty="0" smtClean="0">
                <a:solidFill>
                  <a:schemeClr val="tx1"/>
                </a:solidFill>
              </a:rPr>
              <a:t>as to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279520" y="4077072"/>
            <a:ext cx="1944216" cy="50405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h</a:t>
            </a:r>
            <a:r>
              <a:rPr lang="cs-CZ" sz="2800" b="1" dirty="0" smtClean="0">
                <a:solidFill>
                  <a:schemeClr val="tx1"/>
                </a:solidFill>
              </a:rPr>
              <a:t>as to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279520" y="6021288"/>
            <a:ext cx="1944216" cy="50405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h</a:t>
            </a:r>
            <a:r>
              <a:rPr lang="cs-CZ" sz="2800" b="1" dirty="0" smtClean="0">
                <a:solidFill>
                  <a:schemeClr val="tx1"/>
                </a:solidFill>
              </a:rPr>
              <a:t>as to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279520" y="2132856"/>
            <a:ext cx="1944216" cy="504056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have</a:t>
            </a:r>
            <a:r>
              <a:rPr lang="cs-CZ" sz="2800" b="1" dirty="0" smtClean="0">
                <a:solidFill>
                  <a:schemeClr val="tx1"/>
                </a:solidFill>
              </a:rPr>
              <a:t> to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279520" y="3429000"/>
            <a:ext cx="1944216" cy="504056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have</a:t>
            </a:r>
            <a:r>
              <a:rPr lang="cs-CZ" sz="2800" b="1" dirty="0" smtClean="0">
                <a:solidFill>
                  <a:schemeClr val="tx1"/>
                </a:solidFill>
              </a:rPr>
              <a:t> to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279520" y="4725144"/>
            <a:ext cx="1944216" cy="504056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have</a:t>
            </a:r>
            <a:r>
              <a:rPr lang="cs-CZ" sz="2800" b="1" dirty="0" smtClean="0">
                <a:solidFill>
                  <a:schemeClr val="tx1"/>
                </a:solidFill>
              </a:rPr>
              <a:t> to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279520" y="5373216"/>
            <a:ext cx="1944216" cy="504056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have</a:t>
            </a:r>
            <a:r>
              <a:rPr lang="cs-CZ" sz="2800" b="1" dirty="0" smtClean="0">
                <a:solidFill>
                  <a:schemeClr val="tx1"/>
                </a:solidFill>
              </a:rPr>
              <a:t> to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279520" y="2780928"/>
            <a:ext cx="1944216" cy="504056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have</a:t>
            </a:r>
            <a:r>
              <a:rPr lang="cs-CZ" sz="2800" b="1" dirty="0" smtClean="0">
                <a:solidFill>
                  <a:schemeClr val="tx1"/>
                </a:solidFill>
              </a:rPr>
              <a:t> to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Janča\AppData\Local\Microsoft\Windows\Temporary Internet Files\Content.IE5\M5C23NMS\MC900319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4697" y="1285890"/>
            <a:ext cx="1368152" cy="1036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ča\AppData\Local\Microsoft\Windows\Temporary Internet Files\Content.IE5\KAN4DWXC\MM90035661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1611" y="1861261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ča\AppData\Local\Microsoft\Windows\Temporary Internet Files\Content.IE5\SV775IUY\MC9004280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5223" y="2322119"/>
            <a:ext cx="977485" cy="92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ča\AppData\Local\Microsoft\Windows\Temporary Internet Files\Content.IE5\7IS2NZ0J\MC9003126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4508" y="2752631"/>
            <a:ext cx="1809598" cy="165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ča\AppData\Local\Microsoft\Windows\Temporary Internet Files\Content.IE5\KAN4DWXC\MC9004160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6516" y="4085257"/>
            <a:ext cx="1841500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ča\AppData\Local\Microsoft\Windows\Temporary Internet Files\Content.IE5\M5C23NMS\MC90029584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379241"/>
            <a:ext cx="2193956" cy="178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anča\AppData\Local\Microsoft\Windows\Temporary Internet Files\Content.IE5\M5C23NMS\MC90032672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5211" y="5625244"/>
            <a:ext cx="1804111" cy="1078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Mrak 19"/>
          <p:cNvSpPr/>
          <p:nvPr/>
        </p:nvSpPr>
        <p:spPr>
          <a:xfrm>
            <a:off x="624832" y="282569"/>
            <a:ext cx="7659274" cy="1152128"/>
          </a:xfrm>
          <a:prstGeom prst="cloud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F</a:t>
            </a:r>
            <a:r>
              <a:rPr lang="cs-CZ" sz="2800" b="1" dirty="0" smtClean="0"/>
              <a:t>ill </a:t>
            </a:r>
            <a:r>
              <a:rPr lang="cs-CZ" sz="2800" b="1" dirty="0"/>
              <a:t>in </a:t>
            </a:r>
            <a:r>
              <a:rPr lang="cs-CZ" sz="2800" b="1" dirty="0" err="1"/>
              <a:t>the</a:t>
            </a:r>
            <a:r>
              <a:rPr lang="cs-CZ" sz="2800" b="1" dirty="0"/>
              <a:t> </a:t>
            </a:r>
            <a:r>
              <a:rPr lang="cs-CZ" sz="2800" b="1" dirty="0" err="1" smtClean="0"/>
              <a:t>sentences</a:t>
            </a:r>
            <a:r>
              <a:rPr lang="cs-CZ" sz="2800" b="1" dirty="0" smtClean="0"/>
              <a:t>: </a:t>
            </a:r>
          </a:p>
          <a:p>
            <a:pPr algn="ctr"/>
            <a:r>
              <a:rPr lang="cs-CZ" sz="2800" b="1" dirty="0" err="1" smtClean="0"/>
              <a:t>have</a:t>
            </a:r>
            <a:r>
              <a:rPr lang="cs-CZ" sz="2800" b="1" dirty="0" smtClean="0"/>
              <a:t> to/has to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045645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057184" y="4005064"/>
            <a:ext cx="122413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h</a:t>
            </a:r>
            <a:r>
              <a:rPr lang="cs-CZ" sz="2400" dirty="0" err="1" smtClean="0">
                <a:solidFill>
                  <a:schemeClr val="tx1"/>
                </a:solidFill>
              </a:rPr>
              <a:t>ave</a:t>
            </a:r>
            <a:r>
              <a:rPr lang="cs-CZ" sz="2400" dirty="0" smtClean="0">
                <a:solidFill>
                  <a:schemeClr val="tx1"/>
                </a:solidFill>
              </a:rPr>
              <a:t> to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7037453" y="4067777"/>
            <a:ext cx="122413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h</a:t>
            </a:r>
            <a:r>
              <a:rPr lang="cs-CZ" sz="2400" dirty="0" err="1" smtClean="0">
                <a:solidFill>
                  <a:schemeClr val="tx1"/>
                </a:solidFill>
              </a:rPr>
              <a:t>ave</a:t>
            </a:r>
            <a:r>
              <a:rPr lang="cs-CZ" sz="2400" dirty="0" smtClean="0">
                <a:solidFill>
                  <a:schemeClr val="tx1"/>
                </a:solidFill>
              </a:rPr>
              <a:t> to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7057184" y="4003615"/>
            <a:ext cx="122413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h</a:t>
            </a:r>
            <a:r>
              <a:rPr lang="cs-CZ" sz="2400" dirty="0" err="1" smtClean="0">
                <a:solidFill>
                  <a:schemeClr val="tx1"/>
                </a:solidFill>
              </a:rPr>
              <a:t>ave</a:t>
            </a:r>
            <a:r>
              <a:rPr lang="cs-CZ" sz="2400" dirty="0" smtClean="0">
                <a:solidFill>
                  <a:schemeClr val="tx1"/>
                </a:solidFill>
              </a:rPr>
              <a:t> to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7010827" y="4098809"/>
            <a:ext cx="122413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h</a:t>
            </a:r>
            <a:r>
              <a:rPr lang="cs-CZ" sz="2400" dirty="0" err="1" smtClean="0">
                <a:solidFill>
                  <a:schemeClr val="tx1"/>
                </a:solidFill>
              </a:rPr>
              <a:t>ave</a:t>
            </a:r>
            <a:r>
              <a:rPr lang="cs-CZ" sz="2400" dirty="0" smtClean="0">
                <a:solidFill>
                  <a:schemeClr val="tx1"/>
                </a:solidFill>
              </a:rPr>
              <a:t> to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7046698" y="3804797"/>
            <a:ext cx="122413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h</a:t>
            </a:r>
            <a:r>
              <a:rPr lang="cs-CZ" sz="2400" dirty="0" err="1" smtClean="0">
                <a:solidFill>
                  <a:schemeClr val="tx1"/>
                </a:solidFill>
              </a:rPr>
              <a:t>ave</a:t>
            </a:r>
            <a:r>
              <a:rPr lang="cs-CZ" sz="2400" dirty="0" smtClean="0">
                <a:solidFill>
                  <a:schemeClr val="tx1"/>
                </a:solidFill>
              </a:rPr>
              <a:t> to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6974690" y="3942002"/>
            <a:ext cx="122413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h</a:t>
            </a:r>
            <a:r>
              <a:rPr lang="cs-CZ" sz="2400" dirty="0" err="1" smtClean="0">
                <a:solidFill>
                  <a:schemeClr val="tx1"/>
                </a:solidFill>
              </a:rPr>
              <a:t>ave</a:t>
            </a:r>
            <a:r>
              <a:rPr lang="cs-CZ" sz="2400" dirty="0" smtClean="0">
                <a:solidFill>
                  <a:schemeClr val="tx1"/>
                </a:solidFill>
              </a:rPr>
              <a:t> to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001582" y="4067777"/>
            <a:ext cx="1224136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h</a:t>
            </a:r>
            <a:r>
              <a:rPr lang="cs-CZ" sz="2400" dirty="0" err="1" smtClean="0">
                <a:solidFill>
                  <a:schemeClr val="tx1"/>
                </a:solidFill>
              </a:rPr>
              <a:t>ave</a:t>
            </a:r>
            <a:r>
              <a:rPr lang="cs-CZ" sz="2400" dirty="0" smtClean="0">
                <a:solidFill>
                  <a:schemeClr val="tx1"/>
                </a:solidFill>
              </a:rPr>
              <a:t> to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165196" y="5730576"/>
            <a:ext cx="1224136" cy="432048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d</a:t>
            </a:r>
            <a:r>
              <a:rPr lang="cs-CZ" sz="2400" dirty="0" err="1" smtClean="0">
                <a:solidFill>
                  <a:schemeClr val="tx1"/>
                </a:solidFill>
              </a:rPr>
              <a:t>on´t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165196" y="5820956"/>
            <a:ext cx="1224136" cy="432048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d</a:t>
            </a:r>
            <a:r>
              <a:rPr lang="cs-CZ" sz="2400" dirty="0" err="1" smtClean="0">
                <a:solidFill>
                  <a:schemeClr val="tx1"/>
                </a:solidFill>
              </a:rPr>
              <a:t>on´t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7165196" y="5514552"/>
            <a:ext cx="1224136" cy="432048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d</a:t>
            </a:r>
            <a:r>
              <a:rPr lang="cs-CZ" sz="2400" dirty="0" err="1" smtClean="0">
                <a:solidFill>
                  <a:schemeClr val="tx1"/>
                </a:solidFill>
              </a:rPr>
              <a:t>on´t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187633" y="5820956"/>
            <a:ext cx="1224136" cy="432048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d</a:t>
            </a:r>
            <a:r>
              <a:rPr lang="cs-CZ" sz="2400" dirty="0" err="1" smtClean="0">
                <a:solidFill>
                  <a:schemeClr val="tx1"/>
                </a:solidFill>
              </a:rPr>
              <a:t>on´t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949172" y="2060848"/>
            <a:ext cx="1440160" cy="43204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d</a:t>
            </a:r>
            <a:r>
              <a:rPr lang="cs-CZ" sz="2400" dirty="0" err="1" smtClean="0">
                <a:solidFill>
                  <a:schemeClr val="tx1"/>
                </a:solidFill>
              </a:rPr>
              <a:t>oesn´t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974690" y="2258133"/>
            <a:ext cx="1368152" cy="43204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d</a:t>
            </a:r>
            <a:r>
              <a:rPr lang="cs-CZ" sz="2400" dirty="0" err="1" smtClean="0">
                <a:solidFill>
                  <a:schemeClr val="tx1"/>
                </a:solidFill>
              </a:rPr>
              <a:t>oesn´t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949172" y="2455136"/>
            <a:ext cx="1368152" cy="43204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d</a:t>
            </a:r>
            <a:r>
              <a:rPr lang="cs-CZ" sz="2400" dirty="0" err="1" smtClean="0">
                <a:solidFill>
                  <a:schemeClr val="tx1"/>
                </a:solidFill>
              </a:rPr>
              <a:t>oesn´t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556792"/>
            <a:ext cx="57606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He				</a:t>
            </a:r>
            <a:r>
              <a:rPr lang="cs-CZ" sz="2400" dirty="0" err="1" smtClean="0"/>
              <a:t>look</a:t>
            </a:r>
            <a:r>
              <a:rPr lang="cs-CZ" sz="2400" dirty="0" smtClean="0"/>
              <a:t> </a:t>
            </a:r>
            <a:r>
              <a:rPr lang="cs-CZ" sz="2400" dirty="0" err="1" smtClean="0"/>
              <a:t>beutifully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I 				</a:t>
            </a:r>
            <a:r>
              <a:rPr lang="cs-CZ" sz="2400" dirty="0" err="1" smtClean="0"/>
              <a:t>get</a:t>
            </a:r>
            <a:r>
              <a:rPr lang="cs-CZ" sz="2400" dirty="0" smtClean="0"/>
              <a:t> up early.</a:t>
            </a:r>
          </a:p>
          <a:p>
            <a:endParaRPr lang="cs-CZ" sz="2400" dirty="0"/>
          </a:p>
          <a:p>
            <a:r>
              <a:rPr lang="cs-CZ" sz="2400" dirty="0" err="1" smtClean="0"/>
              <a:t>She</a:t>
            </a:r>
            <a:r>
              <a:rPr lang="cs-CZ" sz="2400" dirty="0" smtClean="0"/>
              <a:t>				</a:t>
            </a:r>
            <a:r>
              <a:rPr lang="cs-CZ" sz="2400" dirty="0" err="1" smtClean="0"/>
              <a:t>speak</a:t>
            </a:r>
            <a:r>
              <a:rPr lang="cs-CZ" sz="2400" dirty="0" smtClean="0"/>
              <a:t> </a:t>
            </a:r>
            <a:r>
              <a:rPr lang="cs-CZ" sz="2400" dirty="0" err="1" smtClean="0"/>
              <a:t>loudly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err="1" smtClean="0"/>
              <a:t>They</a:t>
            </a:r>
            <a:r>
              <a:rPr lang="cs-CZ" sz="2400" dirty="0" smtClean="0"/>
              <a:t>				</a:t>
            </a:r>
            <a:r>
              <a:rPr lang="cs-CZ" sz="2400" dirty="0" err="1" smtClean="0"/>
              <a:t>work</a:t>
            </a:r>
            <a:r>
              <a:rPr lang="cs-CZ" sz="2400" dirty="0" smtClean="0"/>
              <a:t> </a:t>
            </a:r>
            <a:r>
              <a:rPr lang="cs-CZ" sz="2400" dirty="0" err="1" smtClean="0"/>
              <a:t>hardly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err="1" smtClean="0"/>
              <a:t>You</a:t>
            </a:r>
            <a:r>
              <a:rPr lang="cs-CZ" sz="2400" dirty="0" smtClean="0"/>
              <a:t>				</a:t>
            </a:r>
            <a:r>
              <a:rPr lang="cs-CZ" sz="2400" dirty="0" err="1" smtClean="0"/>
              <a:t>read</a:t>
            </a:r>
            <a:r>
              <a:rPr lang="cs-CZ" sz="2400" dirty="0" smtClean="0"/>
              <a:t> </a:t>
            </a:r>
            <a:r>
              <a:rPr lang="cs-CZ" sz="2400" dirty="0" err="1" smtClean="0"/>
              <a:t>quietly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He				</a:t>
            </a:r>
            <a:r>
              <a:rPr lang="cs-CZ" sz="2400" dirty="0" err="1" smtClean="0"/>
              <a:t>be</a:t>
            </a:r>
            <a:r>
              <a:rPr lang="cs-CZ" sz="2400" dirty="0" smtClean="0"/>
              <a:t> </a:t>
            </a:r>
            <a:r>
              <a:rPr lang="cs-CZ" sz="2400" dirty="0" err="1" smtClean="0"/>
              <a:t>friendly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err="1" smtClean="0"/>
              <a:t>You</a:t>
            </a:r>
            <a:r>
              <a:rPr lang="cs-CZ" sz="2400" dirty="0" smtClean="0"/>
              <a:t>				</a:t>
            </a:r>
            <a:r>
              <a:rPr lang="cs-CZ" sz="2400" dirty="0" err="1" smtClean="0"/>
              <a:t>eat</a:t>
            </a:r>
            <a:r>
              <a:rPr lang="cs-CZ" sz="2400" dirty="0" smtClean="0"/>
              <a:t> </a:t>
            </a:r>
            <a:r>
              <a:rPr lang="cs-CZ" sz="2400" dirty="0" err="1" smtClean="0"/>
              <a:t>quickly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686658" y="2004898"/>
            <a:ext cx="1944216" cy="100811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>
                <a:solidFill>
                  <a:schemeClr val="tx1"/>
                </a:solidFill>
              </a:rPr>
              <a:t>d</a:t>
            </a:r>
            <a:r>
              <a:rPr lang="cs-CZ" sz="3200" dirty="0" err="1" smtClean="0">
                <a:solidFill>
                  <a:schemeClr val="tx1"/>
                </a:solidFill>
              </a:rPr>
              <a:t>oesn´t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697144" y="5427103"/>
            <a:ext cx="1944216" cy="1008112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>
                <a:solidFill>
                  <a:schemeClr val="tx1"/>
                </a:solidFill>
              </a:rPr>
              <a:t>d</a:t>
            </a:r>
            <a:r>
              <a:rPr lang="cs-CZ" sz="3200" dirty="0" err="1" smtClean="0">
                <a:solidFill>
                  <a:schemeClr val="tx1"/>
                </a:solidFill>
              </a:rPr>
              <a:t>on´t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697144" y="3717032"/>
            <a:ext cx="1944216" cy="100811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>
                <a:solidFill>
                  <a:schemeClr val="tx1"/>
                </a:solidFill>
              </a:rPr>
              <a:t>h</a:t>
            </a:r>
            <a:r>
              <a:rPr lang="cs-CZ" sz="3200" dirty="0" err="1" smtClean="0">
                <a:solidFill>
                  <a:schemeClr val="tx1"/>
                </a:solidFill>
              </a:rPr>
              <a:t>ave</a:t>
            </a:r>
            <a:r>
              <a:rPr lang="cs-CZ" sz="3200" dirty="0" smtClean="0">
                <a:solidFill>
                  <a:schemeClr val="tx1"/>
                </a:solidFill>
              </a:rPr>
              <a:t> to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539553" y="404664"/>
            <a:ext cx="7659274" cy="1152128"/>
          </a:xfrm>
          <a:prstGeom prst="cloud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Form</a:t>
            </a:r>
            <a:r>
              <a:rPr lang="cs-CZ" sz="2800" b="1" dirty="0" smtClean="0"/>
              <a:t> negative </a:t>
            </a:r>
            <a:r>
              <a:rPr lang="cs-CZ" sz="2800" b="1" dirty="0" err="1" smtClean="0"/>
              <a:t>sentences</a:t>
            </a:r>
            <a:endParaRPr lang="cs-CZ" sz="2800" b="1" dirty="0"/>
          </a:p>
        </p:txBody>
      </p:sp>
      <p:sp>
        <p:nvSpPr>
          <p:cNvPr id="9" name="Mrak 8"/>
          <p:cNvSpPr/>
          <p:nvPr/>
        </p:nvSpPr>
        <p:spPr>
          <a:xfrm>
            <a:off x="5974757" y="912986"/>
            <a:ext cx="2448272" cy="792088"/>
          </a:xfrm>
          <a:prstGeom prst="cloud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Click</a:t>
            </a:r>
            <a:r>
              <a:rPr lang="cs-CZ" sz="2000" b="1" dirty="0" smtClean="0"/>
              <a:t> in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right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order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0555653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938 -0.01087 C -0.13108 -0.00972 -0.16858 -0.01157 -0.23021 0.0037 C -0.24271 0.003 -0.25521 0.00347 -0.26754 0.00185 C -0.275 0.00115 -0.28299 -0.00625 -0.29046 -0.00925 C -0.30278 -0.01966 -0.28455 -0.00509 -0.29966 -0.01411 C -0.30174 -0.01527 -0.30313 -0.01758 -0.30487 -0.01874 C -0.31355 -0.02452 -0.32171 -0.02822 -0.3316 -0.03007 C -0.33855 -0.03261 -0.34445 -0.03492 -0.35157 -0.03654 C -0.35834 -0.04163 -0.36511 -0.04302 -0.37309 -0.04464 C -0.37952 -0.05666 -0.37518 -0.05158 -0.39844 -0.04764 C -0.4033 -0.04672 -0.40799 -0.04371 -0.41303 -0.04302 C -0.43264 -0.03955 -0.41928 -0.04163 -0.45296 -0.03978 C -0.47084 -0.03747 -0.48403 -0.03677 -0.50244 -0.03816 C -0.52969 -0.04163 -0.55625 -0.04464 -0.58369 -0.04602 C -0.59844 -0.05181 -0.61268 -0.05435 -0.62778 -0.05736 C -0.62934 -0.06291 -0.63264 -0.06453 -0.63716 -0.06684 C -0.64584 -0.0717 -0.64514 -0.06661 -0.64514 -0.07331 " pathEditMode="relative" rAng="0" ptsTypes="ffffffffffffffff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323" y="-24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00023 C -0.01302 -0.00208 -0.02066 -0.00393 -0.03455 -0.00023 C -0.03646 0.00024 -0.03681 0.00509 -0.03889 0.00532 C -0.05434 0.00764 -0.07014 0.00648 -0.08594 0.00717 C -0.09653 0.00995 -0.10677 0.01342 -0.11771 0.01619 C -0.14184 0.03284 -0.16597 0.04464 -0.19167 0.0562 C -0.21927 0.06846 -0.24653 0.08858 -0.27604 0.09089 C -0.29462 0.09205 -0.31319 0.09182 -0.33194 0.09228 C -0.34531 0.09367 -0.35868 0.09413 -0.37187 0.09621 C -0.37622 0.09691 -0.38038 0.09922 -0.38472 0.09968 C -0.39427 0.10153 -0.41319 0.10338 -0.41319 0.10361 C -0.45174 0.10269 -0.49028 0.10107 -0.52899 0.10176 C -0.53767 0.10176 -0.54618 0.10361 -0.55486 0.10523 C -0.55677 0.10546 -0.55851 0.10731 -0.56042 0.10731 C -0.63681 0.11055 -0.63472 0.07748 -0.63472 0.11818 " pathEditMode="relative" rAng="0" ptsTypes="ffffffffffffff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840" y="57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39593E-6 C -0.01909 0.00116 -0.03836 0.00046 -0.05746 0.00347 C -0.12777 0.0148 -0.19722 0.05273 -0.26163 0.08927 C -0.30295 0.11286 -0.34565 0.13067 -0.38767 0.15125 C -0.40329 0.15888 -0.41996 0.17299 -0.43142 0.18964 C -0.44565 0.21022 -0.4375 0.21947 -0.46024 0.22248 C -0.47135 0.23751 -0.47881 0.25555 -0.48906 0.27174 C -0.50034 0.28932 -0.5144 0.30412 -0.52465 0.32285 C -0.54652 0.36263 -0.56354 0.41189 -0.60138 0.42877 C -0.60555 0.42808 -0.61024 0.4297 -0.61371 0.42692 C -0.61736 0.42391 -0.61267 0.41281 -0.61649 0.4105 C -0.63229 0.40102 -0.63003 0.41836 -0.63003 0.39963 " pathEditMode="relative" ptsTypes="fffffffffff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4.88437E-6 C -0.03993 -0.0044 -0.07951 -0.01087 -0.11927 -0.01296 C -0.14878 -0.02059 -0.1842 -0.02452 -0.21285 -0.04279 C -0.25104 -0.06707 -0.27604 -0.11749 -0.31597 -0.13576 C -0.34549 -0.16698 -0.37743 -0.19011 -0.40937 -0.2174 C -0.43715 -0.24099 -0.46146 -0.26851 -0.4934 -0.28053 C -0.49618 -0.28308 -0.49913 -0.28516 -0.50174 -0.28793 C -0.50451 -0.2914 -0.5066 -0.2958 -0.50972 -0.29903 C -0.51267 -0.30227 -0.51632 -0.30366 -0.51927 -0.30667 C -0.53108 -0.31869 -0.52118 -0.31245 -0.53142 -0.32147 C -0.53924 -0.3284 -0.54583 -0.33349 -0.55295 -0.34205 C -0.55833 -0.34829 -0.56476 -0.35731 -0.57066 -0.36217 C -0.575 -0.36564 -0.58437 -0.37165 -0.58437 -0.37142 C -0.59045 -0.3883 -0.60278 -0.41374 -0.61406 -0.42554 C -0.62083 -0.43294 -0.63021 -0.43571 -0.63837 -0.43849 C -0.64097 -0.44889 -0.64271 -0.45976 -0.64531 -0.46994 C -0.65069 -0.4674 -0.65469 -0.46925 -0.66024 -0.47179 C -0.66476 -0.46971 -0.66285 -0.46994 -0.66545 -0.46994 " pathEditMode="relative" rAng="0" ptsTypes="fffffffffffffffffA"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281" y="-235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52544E-6 C -0.08021 -0.01064 -0.15035 -0.07123 -0.23125 -0.07956 C -0.2625 -0.08696 -0.29358 -0.08488 -0.32483 -0.0902 C -0.33715 -0.09482 -0.3493 -0.09783 -0.36128 -0.10315 C -0.38854 -0.1309 -0.4191 -0.15241 -0.44809 -0.17692 C -0.47292 -0.19797 -0.49739 -0.23081 -0.52656 -0.24191 C -0.53368 -0.24746 -0.53819 -0.25093 -0.54618 -0.25278 C -0.54809 -0.25393 -0.54983 -0.25532 -0.55174 -0.25625 C -0.55399 -0.25717 -0.5566 -0.25694 -0.55885 -0.2581 C -0.56371 -0.26041 -0.56771 -0.26503 -0.57292 -0.26735 C -0.58958 -0.28238 -0.60295 -0.28539 -0.62326 -0.28724 C -0.63073 -0.29325 -0.63246 -0.28701 -0.63993 -0.28354 C -0.64809 -0.28562 -0.64496 -0.284 -0.64983 -0.28724 " pathEditMode="relative" rAng="0" ptsTypes="ffffffffffffA">
                                      <p:cBhvr>
                                        <p:cTn id="2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500" y="-14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86772E-7 C -0.03785 -0.01989 -0.0816 -0.02845 -0.11962 -0.04209 C -0.16719 -0.05874 -0.2151 -0.07377 -0.2625 -0.09066 C -0.29583 -0.10268 -0.32326 -0.1124 -0.35764 -0.11494 C -0.39531 -0.11147 -0.39965 -0.11448 -0.4283 -0.08881 C -0.44201 -0.09135 -0.4559 -0.09921 -0.46927 -0.10106 C -0.4901 -0.10361 -0.4783 -0.10245 -0.50451 -0.10453 C -0.51285 -0.10638 -0.52135 -0.10708 -0.52899 -0.11147 C -0.53924 -0.11725 -0.54844 -0.12535 -0.55903 -0.13067 C -0.56319 -0.13853 -0.57205 -0.14315 -0.57934 -0.14616 C -0.58368 -0.15449 -0.58993 -0.15495 -0.59705 -0.15657 C -0.60243 -0.16119 -0.60555 -0.16212 -0.60799 -0.16883 C -0.6125 -0.18155 -0.60746 -0.17761 -0.61476 -0.18108 C -0.63038 -0.17831 -0.62795 -0.18085 -0.64062 -0.1864 C -0.64114 -0.18802 -0.64184 -0.19126 -0.64184 -0.19126 " pathEditMode="relative" rAng="0" ptsTypes="ffffffffffffffA">
                                      <p:cBhvr>
                                        <p:cTn id="2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101" y="-9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0.00347 C -0.05573 -0.03677 -0.19722 -0.01596 -0.21719 -0.01665 C -0.26545 -0.01804 -0.36215 -0.02266 -0.36215 -0.02243 C -0.40191 -0.01688 -0.43351 -0.00648 -0.47292 -0.00278 C -0.5033 0.01018 -0.52917 0.01087 -0.5625 0.01341 C -0.57535 0.02567 -0.59965 0.02428 -0.61371 0.02521 C -0.62378 0.02914 -0.62864 0.02868 -0.63993 0.02729 C -0.64236 0.01711 -0.6467 0.01943 -0.65226 0.01526 " pathEditMode="relative" rAng="0" ptsTypes="fffffffA">
                                      <p:cBhvr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622" y="-7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4.88437E-6 C -0.00174 0.00763 -0.00104 0.00948 -0.00937 0.00971 C -0.02257 0.01063 -0.03594 0.00855 -0.04948 0.00786 C -0.07413 -0.00787 -0.10017 -0.02059 -0.12535 -0.03446 C -0.14167 -0.04325 -0.15955 -0.05042 -0.17448 -0.06337 C -0.1941 -0.08025 -0.2125 -0.1013 -0.23264 -0.11726 C -0.25208 -0.13252 -0.23611 -0.11818 -0.25694 -0.13067 C -0.2783 -0.14339 -0.26146 -0.13738 -0.2816 -0.14802 C -0.29549 -0.15519 -0.31111 -0.16074 -0.32309 -0.17507 C -0.33351 -0.18803 -0.33733 -0.18988 -0.34375 -0.20583 C -0.34844 -0.21809 -0.34965 -0.22572 -0.35781 -0.23451 C -0.36615 -0.25972 -0.38681 -0.26087 -0.40156 -0.27313 C -0.40937 -0.27938 -0.41302 -0.28516 -0.42083 -0.2884 C -0.42344 -0.29071 -0.42639 -0.29163 -0.42882 -0.29418 C -0.44184 -0.30944 -0.43142 -0.3032 -0.44045 -0.30759 C -0.44167 -0.30875 -0.44288 -0.3106 -0.44427 -0.31152 C -0.44566 -0.31245 -0.44722 -0.31175 -0.44809 -0.3136 C -0.4526 -0.32216 -0.44774 -0.32655 -0.45556 -0.32655 " pathEditMode="relative" rAng="0" ptsTypes="fffffffffffffffffA"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78" y="-15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1.2951E-7 C -0.02292 -0.00393 -0.04549 -0.01064 -0.06841 -0.01272 C -0.10261 -0.02012 -0.13525 -0.0296 -0.17014 -0.03238 C -0.1816 -0.04463 -0.19514 -0.05227 -0.20764 -0.0629 C -0.21389 -0.06799 -0.21928 -0.0747 -0.22587 -0.07886 C -0.23316 -0.08372 -0.24115 -0.08742 -0.24809 -0.0932 C -0.25226 -0.0969 -0.25608 -0.10106 -0.26059 -0.10407 C -0.2691 -0.10962 -0.27865 -0.11124 -0.28716 -0.11656 C -0.30834 -0.1302 -0.28768 -0.12257 -0.31077 -0.12905 C -0.32987 -0.14154 -0.35296 -0.14847 -0.37049 -0.16489 C -0.38195 -0.17576 -0.39028 -0.18779 -0.39983 -0.20097 C -0.404 -0.20629 -0.40886 -0.21115 -0.41233 -0.21693 C -0.42309 -0.23497 -0.41771 -0.22919 -0.42639 -0.23682 C -0.43455 -0.25185 -0.44341 -0.25116 -0.45678 -0.25116 " pathEditMode="relative" rAng="0" ptsTypes="fffffffffffffA">
                                      <p:cBhvr>
                                        <p:cTn id="4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47" y="-126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7.03053E-7 C -0.01632 -0.01688 -0.00417 -0.00624 -0.03698 -0.02174 C -0.07327 -0.03885 -0.07136 -0.03932 -0.10938 -0.05458 C -0.18247 -0.08441 -0.2533 -0.11332 -0.32813 -0.13229 C -0.33698 -0.13136 -0.34566 -0.12951 -0.35452 -0.12905 C -0.36042 -0.12859 -0.35712 -0.13229 -0.36111 -0.13575 C -0.36511 -0.13899 -0.36945 -0.14316 -0.37431 -0.14408 C -0.38455 -0.14593 -0.39445 -0.14986 -0.40469 -0.15056 C -0.41302 -0.15125 -0.42136 -0.15125 -0.42969 -0.15194 C -0.43455 -0.15241 -0.43924 -0.1531 -0.4441 -0.15379 C -0.45018 -0.15587 -0.4467 -0.15541 -0.45452 -0.15541 " pathEditMode="relative" rAng="0" ptsTypes="ffffffffffA">
                                      <p:cBhvr>
                                        <p:cTn id="4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26" y="-77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0.00116 C -0.01737 -0.00625 -0.03421 -0.01411 -0.05139 -0.01665 C -0.1 -0.02428 -0.14931 -0.02729 -0.19827 -0.03284 C -0.22379 -0.03145 -0.23941 -0.03816 -0.25834 -0.01503 C -0.26025 -0.00856 -0.2599 0.00277 -0.26459 0.00486 C -0.2783 0.00994 -0.30556 0.00254 -0.32205 -0.00116 C -0.33594 1.39685E-6 -0.34827 0.00023 -0.36146 0.00486 C -0.37205 0.00324 -0.38438 0.00254 -0.39358 -0.00717 C -0.39931 -0.01341 -0.40209 -0.02336 -0.40869 -0.02683 C -0.41042 -0.0296 -0.41198 -0.03261 -0.41389 -0.03492 C -0.41511 -0.03585 -0.41684 -0.03539 -0.41771 -0.03654 C -0.42153 -0.04047 -0.42605 -0.04764 -0.42917 -0.05227 C -0.43768 -0.04996 -0.4441 -0.04371 -0.45226 -0.0407 C -0.45678 -0.03539 -0.45608 -0.03423 -0.45608 -0.04255 " pathEditMode="relative" rAng="0" ptsTypes="fffffffffffffA">
                                      <p:cBhvr>
                                        <p:cTn id="4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47" y="-20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64385E-6 C -0.05261 -0.00462 -0.10261 0.00324 -0.15295 0.02198 C -0.16927 0.02822 -0.17986 0.03192 -0.1941 0.04025 C -0.20591 0.04718 -0.21754 0.05551 -0.23004 0.05852 C -0.2382 0.06291 -0.24636 0.06684 -0.25452 0.07123 C -0.27743 0.06638 -0.30104 0.07077 -0.32396 0.07309 C -0.34792 0.0717 -0.37327 0.07447 -0.39601 0.06383 C -0.4191 0.06638 -0.41493 0.06684 -0.44479 0.06383 C -0.45157 0.06314 -0.44584 0.0599 -0.45122 0.06383 " pathEditMode="relative" rAng="0" ptsTypes="ffffffffA">
                                      <p:cBhvr>
                                        <p:cTn id="5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587" y="34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-4.16281E-7 C -0.02518 0.00624 -0.04463 0.02451 -0.06719 0.04024 C -0.07657 0.04672 -0.08664 0.05157 -0.09584 0.05851 C -0.11268 0.071 -0.12813 0.08649 -0.14515 0.09852 C -0.16338 0.11124 -0.18143 0.12905 -0.2014 0.13691 C -0.21667 0.14292 -0.20973 0.13876 -0.22327 0.14246 C -0.22883 0.14408 -0.23976 0.14778 -0.23976 0.14778 C -0.26094 0.14408 -0.28195 0.14685 -0.30278 0.15148 C -0.31338 0.15726 -0.32431 0.16027 -0.3356 0.16258 C -0.34445 0.16697 -0.35435 0.16813 -0.36303 0.17345 C -0.38664 0.18802 -0.35088 0.16929 -0.37813 0.18432 C -0.38386 0.18756 -0.39011 0.18848 -0.39584 0.19172 C -0.40053 0.19426 -0.40469 0.19912 -0.40956 0.20074 C -0.4132 0.2019 -0.42049 0.20444 -0.42049 0.20444 C -0.42622 0.19681 -0.42518 0.18964 -0.43282 0.18617 C -0.43508 0.18686 -0.43751 0.18733 -0.43976 0.18802 C -0.44115 0.18848 -0.44237 0.19056 -0.44376 0.18987 C -0.44532 0.18895 -0.44653 0.18432 -0.44653 0.18432 " pathEditMode="relative" ptsTypes="fffffffffffffffffA">
                                      <p:cBhvr>
                                        <p:cTn id="5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7.03053E-7 C -0.04097 0.00231 -0.07552 0.01642 -0.11389 0.0333 C -0.14497 0.04741 -0.13038 0.03631 -0.16059 0.05458 C -0.20347 0.08048 -0.24323 0.11818 -0.28924 0.1339 C -0.30556 0.14824 -0.32292 0.15911 -0.33733 0.17669 C -0.35104 0.19357 -0.35972 0.21415 -0.37292 0.2315 C -0.37865 0.23867 -0.38767 0.24144 -0.39479 0.24561 C -0.40538 0.25185 -0.41372 0.26203 -0.425 0.26688 C -0.43299 0.27428 -0.44201 0.26896 -0.4507 0.26688 C -0.44375 0.26364 -0.4474 0.26619 -0.44271 0.2722 " pathEditMode="relative" rAng="0" ptsTypes="fffffffffA">
                                      <p:cBhvr>
                                        <p:cTn id="6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535" y="137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7" grpId="0" animBg="1"/>
      <p:bldP spid="19" grpId="0" animBg="1"/>
      <p:bldP spid="20" grpId="0" animBg="1"/>
      <p:bldP spid="21" grpId="0" animBg="1"/>
      <p:bldP spid="18" grpId="0" animBg="1"/>
      <p:bldP spid="22" grpId="0" animBg="1"/>
      <p:bldP spid="23" grpId="0" animBg="1"/>
      <p:bldP spid="14" grpId="0" animBg="1"/>
      <p:bldP spid="15" grpId="0" animBg="1"/>
      <p:bldP spid="13" grpId="0" animBg="1"/>
      <p:bldP spid="16" grpId="0" animBg="1"/>
      <p:bldP spid="8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539553" y="404664"/>
            <a:ext cx="7659274" cy="1152128"/>
          </a:xfrm>
          <a:prstGeom prst="cloud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Form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questions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3" y="1700808"/>
            <a:ext cx="352839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/>
              <a:t>	</a:t>
            </a:r>
            <a:r>
              <a:rPr lang="cs-CZ" sz="2400" dirty="0" smtClean="0"/>
              <a:t>    </a:t>
            </a:r>
            <a:r>
              <a:rPr lang="cs-CZ" sz="2400" dirty="0" err="1" smtClean="0"/>
              <a:t>she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/>
              <a:t>	 </a:t>
            </a:r>
            <a:r>
              <a:rPr lang="cs-CZ" sz="2400" dirty="0" smtClean="0"/>
              <a:t>   </a:t>
            </a:r>
            <a:r>
              <a:rPr lang="cs-CZ" sz="2400" dirty="0" err="1" smtClean="0"/>
              <a:t>you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/>
              <a:t>	 </a:t>
            </a:r>
            <a:r>
              <a:rPr lang="cs-CZ" sz="2400" dirty="0" smtClean="0"/>
              <a:t>   </a:t>
            </a:r>
            <a:r>
              <a:rPr lang="cs-CZ" sz="2400" dirty="0" err="1" smtClean="0"/>
              <a:t>they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/>
              <a:t>	</a:t>
            </a:r>
            <a:r>
              <a:rPr lang="cs-CZ" sz="2400" dirty="0" smtClean="0"/>
              <a:t>    he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	    </a:t>
            </a:r>
            <a:r>
              <a:rPr lang="cs-CZ" sz="2400" dirty="0" err="1" smtClean="0"/>
              <a:t>we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/>
              <a:t>	</a:t>
            </a:r>
            <a:r>
              <a:rPr lang="cs-CZ" sz="2400" dirty="0" smtClean="0"/>
              <a:t>    I</a:t>
            </a:r>
          </a:p>
          <a:p>
            <a:pPr>
              <a:lnSpc>
                <a:spcPct val="150000"/>
              </a:lnSpc>
            </a:pPr>
            <a:r>
              <a:rPr lang="cs-CZ" sz="2400" dirty="0"/>
              <a:t>	</a:t>
            </a:r>
            <a:r>
              <a:rPr lang="cs-CZ" sz="2400" dirty="0" smtClean="0"/>
              <a:t>    he</a:t>
            </a:r>
          </a:p>
          <a:p>
            <a:pPr>
              <a:lnSpc>
                <a:spcPct val="150000"/>
              </a:lnSpc>
            </a:pPr>
            <a:r>
              <a:rPr lang="cs-CZ" sz="2400" dirty="0"/>
              <a:t>	 </a:t>
            </a:r>
            <a:r>
              <a:rPr lang="cs-CZ" sz="2400" dirty="0" smtClean="0"/>
              <a:t>   </a:t>
            </a:r>
            <a:r>
              <a:rPr lang="cs-CZ" sz="2400" dirty="0" err="1" smtClean="0"/>
              <a:t>they</a:t>
            </a:r>
            <a:endParaRPr lang="cs-CZ" sz="2400" dirty="0"/>
          </a:p>
        </p:txBody>
      </p:sp>
      <p:sp>
        <p:nvSpPr>
          <p:cNvPr id="6" name="Pravá složená závorka 5"/>
          <p:cNvSpPr/>
          <p:nvPr/>
        </p:nvSpPr>
        <p:spPr>
          <a:xfrm>
            <a:off x="2411760" y="1988840"/>
            <a:ext cx="1512168" cy="403244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3347864" y="3428007"/>
            <a:ext cx="1944216" cy="1009105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/>
              <a:t>h</a:t>
            </a:r>
            <a:r>
              <a:rPr lang="cs-CZ" sz="2400" b="1" dirty="0" err="1" smtClean="0"/>
              <a:t>ave</a:t>
            </a:r>
            <a:r>
              <a:rPr lang="cs-CZ" sz="2400" b="1" dirty="0" smtClean="0"/>
              <a:t> to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1719847"/>
            <a:ext cx="3528391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err="1"/>
              <a:t>d</a:t>
            </a:r>
            <a:r>
              <a:rPr lang="cs-CZ" sz="2400" dirty="0" err="1" smtClean="0"/>
              <a:t>ress</a:t>
            </a:r>
            <a:r>
              <a:rPr lang="cs-CZ" sz="2400" dirty="0" smtClean="0"/>
              <a:t> up </a:t>
            </a:r>
            <a:r>
              <a:rPr lang="cs-CZ" sz="2400" dirty="0" err="1" smtClean="0"/>
              <a:t>clothes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err="1"/>
              <a:t>j</a:t>
            </a:r>
            <a:r>
              <a:rPr lang="cs-CZ" sz="2400" dirty="0" err="1" smtClean="0"/>
              <a:t>ump</a:t>
            </a:r>
            <a:r>
              <a:rPr lang="cs-CZ" sz="2400" dirty="0" smtClean="0"/>
              <a:t> so </a:t>
            </a:r>
            <a:r>
              <a:rPr lang="cs-CZ" sz="2400" dirty="0" err="1" smtClean="0"/>
              <a:t>high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err="1"/>
              <a:t>h</a:t>
            </a:r>
            <a:r>
              <a:rPr lang="cs-CZ" sz="2400" dirty="0" err="1" smtClean="0"/>
              <a:t>elp</a:t>
            </a:r>
            <a:r>
              <a:rPr lang="cs-CZ" sz="2400" dirty="0" smtClean="0"/>
              <a:t> </a:t>
            </a:r>
            <a:r>
              <a:rPr lang="cs-CZ" sz="2400" dirty="0" err="1" smtClean="0"/>
              <a:t>me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homework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err="1"/>
              <a:t>p</a:t>
            </a:r>
            <a:r>
              <a:rPr lang="cs-CZ" sz="2400" dirty="0" err="1" smtClean="0"/>
              <a:t>ush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door</a:t>
            </a:r>
            <a:endParaRPr lang="cs-CZ" sz="2400" dirty="0"/>
          </a:p>
          <a:p>
            <a:pPr>
              <a:lnSpc>
                <a:spcPct val="150000"/>
              </a:lnSpc>
            </a:pPr>
            <a:r>
              <a:rPr lang="cs-CZ" sz="2400" dirty="0"/>
              <a:t>g</a:t>
            </a:r>
            <a:r>
              <a:rPr lang="cs-CZ" sz="2400" dirty="0" smtClean="0"/>
              <a:t>o </a:t>
            </a:r>
            <a:r>
              <a:rPr lang="cs-CZ" sz="2400" dirty="0" err="1" smtClean="0"/>
              <a:t>upstairs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/>
              <a:t>s</a:t>
            </a:r>
            <a:r>
              <a:rPr lang="cs-CZ" sz="2400" dirty="0" smtClean="0"/>
              <a:t>tudy in </a:t>
            </a:r>
            <a:r>
              <a:rPr lang="cs-CZ" sz="2400" dirty="0" err="1" smtClean="0"/>
              <a:t>library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err="1"/>
              <a:t>s</a:t>
            </a:r>
            <a:r>
              <a:rPr lang="cs-CZ" sz="2400" dirty="0" err="1" smtClean="0"/>
              <a:t>tay</a:t>
            </a:r>
            <a:r>
              <a:rPr lang="cs-CZ" sz="2400" dirty="0" smtClean="0"/>
              <a:t> up </a:t>
            </a:r>
            <a:r>
              <a:rPr lang="cs-CZ" sz="2400" dirty="0" err="1" smtClean="0"/>
              <a:t>late</a:t>
            </a: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err="1"/>
              <a:t>d</a:t>
            </a:r>
            <a:r>
              <a:rPr lang="cs-CZ" sz="2400" dirty="0" err="1" smtClean="0"/>
              <a:t>estroy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enemy</a:t>
            </a: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/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/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/>
              <a:t>	</a:t>
            </a:r>
          </a:p>
        </p:txBody>
      </p:sp>
      <p:sp>
        <p:nvSpPr>
          <p:cNvPr id="9" name="Pravá složená závorka 8"/>
          <p:cNvSpPr/>
          <p:nvPr/>
        </p:nvSpPr>
        <p:spPr>
          <a:xfrm>
            <a:off x="7164288" y="2122501"/>
            <a:ext cx="1512168" cy="403244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Nápověda 9">
            <a:hlinkClick r:id="" action="ppaction://noaction" highlightClick="1"/>
          </p:cNvPr>
          <p:cNvSpPr/>
          <p:nvPr/>
        </p:nvSpPr>
        <p:spPr>
          <a:xfrm>
            <a:off x="8198827" y="3068960"/>
            <a:ext cx="765661" cy="1872208"/>
          </a:xfrm>
          <a:prstGeom prst="actionButtonHelp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476529" y="1844824"/>
            <a:ext cx="1224135" cy="43204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ysClr val="windowText" lastClr="000000"/>
                </a:solidFill>
              </a:rPr>
              <a:t>Does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76528" y="3506857"/>
            <a:ext cx="1224135" cy="43204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ysClr val="windowText" lastClr="000000"/>
                </a:solidFill>
              </a:rPr>
              <a:t>Does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76529" y="5168890"/>
            <a:ext cx="1224135" cy="43204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ysClr val="windowText" lastClr="000000"/>
                </a:solidFill>
              </a:rPr>
              <a:t>Does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76529" y="2398835"/>
            <a:ext cx="1224135" cy="432048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Do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76529" y="2952846"/>
            <a:ext cx="1224135" cy="432048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Do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76526" y="4060868"/>
            <a:ext cx="1224135" cy="432048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Do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476527" y="4614879"/>
            <a:ext cx="1224135" cy="432048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Do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76529" y="5722901"/>
            <a:ext cx="1224135" cy="432048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Do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39043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556792"/>
            <a:ext cx="7408333" cy="504056"/>
          </a:xfrm>
        </p:spPr>
        <p:txBody>
          <a:bodyPr/>
          <a:lstStyle/>
          <a:p>
            <a:r>
              <a:rPr lang="cs-CZ" i="1" u="sng" dirty="0" smtClean="0"/>
              <a:t>Galerie </a:t>
            </a:r>
            <a:r>
              <a:rPr lang="cs-CZ" i="1" u="sng" dirty="0" err="1" smtClean="0"/>
              <a:t>microsoft</a:t>
            </a:r>
            <a:r>
              <a:rPr lang="cs-CZ" i="1" u="sng" dirty="0" smtClean="0"/>
              <a:t> </a:t>
            </a:r>
            <a:r>
              <a:rPr lang="cs-CZ" i="1" u="sng" dirty="0" err="1" smtClean="0"/>
              <a:t>office</a:t>
            </a:r>
            <a:r>
              <a:rPr lang="cs-CZ" i="1" u="sng" smtClean="0"/>
              <a:t> – www.office.microsoft.com</a:t>
            </a:r>
            <a:endParaRPr lang="cs-CZ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365</TotalTime>
  <Words>292</Words>
  <Application>Microsoft Office PowerPoint</Application>
  <PresentationFormat>Předvádění na obrazovce (4:3)</PresentationFormat>
  <Paragraphs>105</Paragraphs>
  <Slides>6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jitka</cp:lastModifiedBy>
  <cp:revision>39</cp:revision>
  <dcterms:created xsi:type="dcterms:W3CDTF">2013-05-10T12:01:16Z</dcterms:created>
  <dcterms:modified xsi:type="dcterms:W3CDTF">2014-01-24T16:38:06Z</dcterms:modified>
</cp:coreProperties>
</file>