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66" r:id="rId3"/>
    <p:sldId id="267" r:id="rId4"/>
    <p:sldId id="268" r:id="rId5"/>
    <p:sldId id="257" r:id="rId6"/>
    <p:sldId id="260" r:id="rId7"/>
    <p:sldId id="262" r:id="rId8"/>
    <p:sldId id="258" r:id="rId9"/>
    <p:sldId id="269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E8B41-47F9-4662-B8BD-906206FF4708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B1FCFC-8202-4A3D-9A44-F01B9A496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548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E2B024-5977-4B89-976A-39049A3BFE74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58579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157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7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936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64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52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09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831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212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607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9376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7835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801B5-1754-48F9-8903-4E518E51FEAE}" type="datetimeFigureOut">
              <a:rPr lang="cs-CZ" smtClean="0"/>
              <a:t>16. 12. 2013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85761-78F5-40D9-9606-115AC6F010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511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2"/>
          <p:cNvSpPr>
            <a:spLocks noChangeArrowheads="1"/>
          </p:cNvSpPr>
          <p:nvPr/>
        </p:nvSpPr>
        <p:spPr bwMode="auto">
          <a:xfrm>
            <a:off x="395288" y="3357563"/>
            <a:ext cx="813752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cs-CZ" dirty="0"/>
          </a:p>
          <a:p>
            <a:pPr algn="ctr"/>
            <a:r>
              <a:rPr lang="cs-CZ" sz="2400" dirty="0"/>
              <a:t>Obchodní 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VY_32_INOVACE_177.ANJ.12</a:t>
            </a:r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 smtClean="0"/>
              <a:t>PHYSICAL APPEARANCE – PRACTISE!</a:t>
            </a:r>
            <a:endParaRPr lang="cs-CZ" dirty="0"/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63" y="242093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542925"/>
            <a:ext cx="74898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50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-171400"/>
            <a:ext cx="8175625" cy="6624589"/>
          </a:xfrm>
        </p:spPr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Číslo projektu:</a:t>
            </a:r>
            <a:r>
              <a:rPr lang="cs-CZ" sz="2800" dirty="0" smtClean="0">
                <a:solidFill>
                  <a:schemeClr val="tx1"/>
                </a:solidFill>
              </a:rPr>
              <a:t> CZ.1.07/1.5.00/34.0744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>
                <a:solidFill>
                  <a:schemeClr val="tx1"/>
                </a:solidFill>
              </a:rPr>
              <a:t>Šablona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</a:rPr>
              <a:t>VY_32_INOVACE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Číslo </a:t>
            </a:r>
            <a:r>
              <a:rPr lang="cs-CZ" sz="2800" b="1" u="sng" dirty="0">
                <a:solidFill>
                  <a:schemeClr val="tx1"/>
                </a:solidFill>
              </a:rPr>
              <a:t>DUMU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177.ANJ.12</a:t>
            </a:r>
            <a:endParaRPr lang="cs-CZ" sz="28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>
                <a:solidFill>
                  <a:schemeClr val="tx1"/>
                </a:solidFill>
              </a:rPr>
              <a:t>Předmět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Anglický jazyk</a:t>
            </a:r>
            <a:endParaRPr lang="cs-CZ" sz="2800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Název materiálu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800" dirty="0"/>
              <a:t>PHYSICAL APPEARANCE – PRACTISE!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Autor</a:t>
            </a:r>
            <a:r>
              <a:rPr lang="cs-CZ" sz="2800" dirty="0" smtClean="0">
                <a:solidFill>
                  <a:schemeClr val="tx1"/>
                </a:solidFill>
              </a:rPr>
              <a:t>: Michaela Faltusová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Formát</a:t>
            </a:r>
            <a:r>
              <a:rPr lang="cs-CZ" sz="2800" dirty="0" smtClean="0">
                <a:solidFill>
                  <a:schemeClr val="tx1"/>
                </a:solidFill>
              </a:rPr>
              <a:t>: Prezentace Microsoft </a:t>
            </a:r>
            <a:r>
              <a:rPr lang="cs-CZ" sz="2800" dirty="0" err="1" smtClean="0">
                <a:solidFill>
                  <a:schemeClr val="tx1"/>
                </a:solidFill>
              </a:rPr>
              <a:t>Powerpoint</a:t>
            </a:r>
            <a:r>
              <a:rPr lang="cs-CZ" sz="2800" dirty="0" smtClean="0">
                <a:solidFill>
                  <a:schemeClr val="tx1"/>
                </a:solidFill>
              </a:rPr>
              <a:t> 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Velikost</a:t>
            </a:r>
            <a:r>
              <a:rPr lang="cs-CZ" sz="2800" smtClean="0">
                <a:solidFill>
                  <a:schemeClr val="tx1"/>
                </a:solidFill>
              </a:rPr>
              <a:t>: </a:t>
            </a:r>
            <a:r>
              <a:rPr lang="cs-CZ" sz="2800" smtClean="0">
                <a:solidFill>
                  <a:schemeClr val="tx1"/>
                </a:solidFill>
              </a:rPr>
              <a:t>522 </a:t>
            </a:r>
            <a:r>
              <a:rPr lang="cs-CZ" sz="2800" dirty="0" smtClean="0">
                <a:solidFill>
                  <a:schemeClr val="tx1"/>
                </a:solidFill>
              </a:rPr>
              <a:t>kB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Stupeň a typ vzdělávání</a:t>
            </a:r>
            <a:r>
              <a:rPr lang="cs-CZ" sz="2800" dirty="0" smtClean="0">
                <a:solidFill>
                  <a:schemeClr val="tx1"/>
                </a:solidFill>
              </a:rPr>
              <a:t>: SŠ – odborné vzdělávání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Licence k obrazovému materiálu</a:t>
            </a:r>
            <a:r>
              <a:rPr lang="cs-CZ" sz="2800" dirty="0" smtClean="0">
                <a:solidFill>
                  <a:schemeClr val="tx1"/>
                </a:solidFill>
              </a:rPr>
              <a:t>: CC BY, </a:t>
            </a:r>
            <a:r>
              <a:rPr lang="cs-CZ" sz="2800" dirty="0">
                <a:solidFill>
                  <a:schemeClr val="tx1"/>
                </a:solidFill>
              </a:rPr>
              <a:t>CC BY-SA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Datum vytvoření</a:t>
            </a:r>
            <a:r>
              <a:rPr lang="cs-CZ" sz="2800" dirty="0" smtClean="0">
                <a:solidFill>
                  <a:schemeClr val="tx1"/>
                </a:solidFill>
              </a:rPr>
              <a:t>: 8.11. 2013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Klíčová slova</a:t>
            </a:r>
            <a:r>
              <a:rPr lang="cs-CZ" sz="2800" dirty="0" smtClean="0">
                <a:solidFill>
                  <a:schemeClr val="tx1"/>
                </a:solidFill>
              </a:rPr>
              <a:t>: </a:t>
            </a:r>
            <a:r>
              <a:rPr lang="cs-CZ" sz="2800" dirty="0" err="1" smtClean="0"/>
              <a:t>physical</a:t>
            </a:r>
            <a:r>
              <a:rPr lang="cs-CZ" sz="2800" dirty="0" smtClean="0"/>
              <a:t> </a:t>
            </a:r>
            <a:r>
              <a:rPr lang="cs-CZ" sz="2800" dirty="0" err="1" smtClean="0"/>
              <a:t>appearance</a:t>
            </a:r>
            <a:r>
              <a:rPr lang="cs-CZ" sz="2800" dirty="0" smtClean="0"/>
              <a:t>, </a:t>
            </a:r>
            <a:r>
              <a:rPr lang="cs-CZ" sz="2800" dirty="0" err="1" smtClean="0"/>
              <a:t>description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people</a:t>
            </a:r>
            <a:endParaRPr lang="cs-CZ" sz="2800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Anotace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800" dirty="0" smtClean="0"/>
              <a:t>obrázky pro procvičení popisu lidí v angličtině</a:t>
            </a: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15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11760" y="404664"/>
            <a:ext cx="5256584" cy="1195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HAIR - </a:t>
            </a:r>
            <a:r>
              <a:rPr lang="cs-CZ" dirty="0" err="1" smtClean="0"/>
              <a:t>vocabulary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COLOUR:  		- </a:t>
            </a:r>
            <a:r>
              <a:rPr lang="cs-CZ" dirty="0" err="1" smtClean="0"/>
              <a:t>brown</a:t>
            </a:r>
            <a:r>
              <a:rPr lang="cs-CZ" dirty="0" smtClean="0"/>
              <a:t>, </a:t>
            </a:r>
            <a:r>
              <a:rPr lang="cs-CZ" dirty="0" err="1" smtClean="0"/>
              <a:t>black</a:t>
            </a:r>
            <a:r>
              <a:rPr lang="cs-CZ" dirty="0" smtClean="0"/>
              <a:t>, </a:t>
            </a:r>
            <a:r>
              <a:rPr lang="cs-CZ" dirty="0" err="1" smtClean="0"/>
              <a:t>blonde</a:t>
            </a:r>
            <a:r>
              <a:rPr lang="cs-CZ" dirty="0" smtClean="0"/>
              <a:t>, </a:t>
            </a:r>
            <a:r>
              <a:rPr lang="cs-CZ" dirty="0" err="1" smtClean="0"/>
              <a:t>red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LENGHT:		- </a:t>
            </a:r>
            <a:r>
              <a:rPr lang="cs-CZ" dirty="0" err="1" smtClean="0"/>
              <a:t>short</a:t>
            </a:r>
            <a:r>
              <a:rPr lang="cs-CZ" dirty="0" smtClean="0"/>
              <a:t>, long, </a:t>
            </a:r>
            <a:r>
              <a:rPr lang="cs-CZ" dirty="0" err="1" smtClean="0"/>
              <a:t>shoulder-lenght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STYLE:		- </a:t>
            </a:r>
            <a:r>
              <a:rPr lang="cs-CZ" dirty="0" err="1" smtClean="0"/>
              <a:t>straight</a:t>
            </a:r>
            <a:r>
              <a:rPr lang="cs-CZ" dirty="0" smtClean="0"/>
              <a:t>, </a:t>
            </a:r>
            <a:r>
              <a:rPr lang="cs-CZ" dirty="0" err="1" smtClean="0"/>
              <a:t>wavy</a:t>
            </a:r>
            <a:r>
              <a:rPr lang="cs-CZ" dirty="0" smtClean="0"/>
              <a:t>, </a:t>
            </a:r>
            <a:r>
              <a:rPr lang="cs-CZ" dirty="0" err="1" smtClean="0"/>
              <a:t>curly</a:t>
            </a:r>
            <a:r>
              <a:rPr lang="cs-CZ" dirty="0" smtClean="0"/>
              <a:t>, </a:t>
            </a:r>
            <a:r>
              <a:rPr lang="cs-CZ" dirty="0" err="1" smtClean="0"/>
              <a:t>spiky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Hair</a:t>
            </a:r>
            <a:r>
              <a:rPr lang="cs-CZ" dirty="0" smtClean="0"/>
              <a:t> in a </a:t>
            </a:r>
            <a:r>
              <a:rPr lang="cs-CZ" dirty="0" err="1" smtClean="0"/>
              <a:t>ponytail</a:t>
            </a:r>
            <a:r>
              <a:rPr lang="cs-CZ" dirty="0" smtClean="0"/>
              <a:t>, </a:t>
            </a:r>
            <a:r>
              <a:rPr lang="cs-CZ" dirty="0" err="1" smtClean="0"/>
              <a:t>braid</a:t>
            </a:r>
            <a:r>
              <a:rPr lang="cs-CZ" dirty="0" smtClean="0"/>
              <a:t>, bun.</a:t>
            </a:r>
          </a:p>
          <a:p>
            <a:pPr marL="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wearing</a:t>
            </a:r>
            <a:r>
              <a:rPr lang="cs-CZ" dirty="0" smtClean="0"/>
              <a:t> her </a:t>
            </a:r>
            <a:r>
              <a:rPr lang="cs-CZ" dirty="0" err="1" smtClean="0"/>
              <a:t>hair</a:t>
            </a:r>
            <a:r>
              <a:rPr lang="cs-CZ" dirty="0" smtClean="0"/>
              <a:t> </a:t>
            </a:r>
            <a:r>
              <a:rPr lang="cs-CZ" dirty="0" err="1" smtClean="0"/>
              <a:t>loose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717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5220072" y="5203092"/>
            <a:ext cx="1440160" cy="8457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384520" y="5203092"/>
            <a:ext cx="1188132" cy="8457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043608" y="5229200"/>
            <a:ext cx="1584176" cy="792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95536" y="4149080"/>
            <a:ext cx="252028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520" y="374018"/>
            <a:ext cx="4032448" cy="415918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23528" y="4149080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Word </a:t>
            </a:r>
            <a:r>
              <a:rPr lang="cs-CZ" sz="3600" dirty="0" err="1" smtClean="0"/>
              <a:t>order</a:t>
            </a:r>
            <a:r>
              <a:rPr lang="cs-CZ" sz="3600" dirty="0" smtClean="0"/>
              <a:t>:</a:t>
            </a:r>
          </a:p>
          <a:p>
            <a:endParaRPr lang="cs-CZ" sz="3600" dirty="0" smtClean="0"/>
          </a:p>
          <a:p>
            <a:pPr marL="742950" indent="-742950">
              <a:buAutoNum type="arabicPeriod"/>
            </a:pPr>
            <a:r>
              <a:rPr lang="cs-CZ" sz="3600" dirty="0" err="1" smtClean="0"/>
              <a:t>Lenght</a:t>
            </a:r>
            <a:r>
              <a:rPr lang="cs-CZ" sz="3600" dirty="0" smtClean="0"/>
              <a:t>     2. style     3. </a:t>
            </a:r>
            <a:r>
              <a:rPr lang="cs-CZ" sz="3600" dirty="0" err="1" smtClean="0"/>
              <a:t>colour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err="1" smtClean="0"/>
              <a:t>She</a:t>
            </a:r>
            <a:r>
              <a:rPr lang="cs-CZ" sz="3600" dirty="0" smtClean="0"/>
              <a:t> has long </a:t>
            </a:r>
            <a:r>
              <a:rPr lang="cs-CZ" sz="3600" dirty="0" err="1" smtClean="0"/>
              <a:t>straight</a:t>
            </a:r>
            <a:r>
              <a:rPr lang="cs-CZ" sz="3600" dirty="0" smtClean="0"/>
              <a:t> </a:t>
            </a:r>
            <a:r>
              <a:rPr lang="cs-CZ" sz="3600" dirty="0" err="1" smtClean="0"/>
              <a:t>brown</a:t>
            </a:r>
            <a:r>
              <a:rPr lang="cs-CZ" sz="3600" dirty="0" smtClean="0"/>
              <a:t> </a:t>
            </a:r>
            <a:r>
              <a:rPr lang="cs-CZ" sz="3600" dirty="0" err="1" smtClean="0"/>
              <a:t>hair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71185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6300192" y="4149080"/>
            <a:ext cx="95571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</a:p>
          <a:p>
            <a:r>
              <a:rPr lang="cs-CZ" smtClean="0"/>
              <a:t>Short</a:t>
            </a:r>
          </a:p>
          <a:p>
            <a:r>
              <a:rPr lang="cs-CZ" smtClean="0"/>
              <a:t>Straight</a:t>
            </a:r>
          </a:p>
          <a:p>
            <a:r>
              <a:rPr lang="cs-CZ" smtClean="0"/>
              <a:t>Blonde </a:t>
            </a:r>
          </a:p>
          <a:p>
            <a:r>
              <a:rPr lang="cs-CZ" smtClean="0"/>
              <a:t>hair</a:t>
            </a:r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257" y="1700808"/>
            <a:ext cx="2934916" cy="46605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879" y="116632"/>
            <a:ext cx="3404637" cy="4389253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683568" y="4361231"/>
            <a:ext cx="1157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bald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6021963" y="4427025"/>
            <a:ext cx="1512168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614340" y="4319013"/>
            <a:ext cx="129614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95536" y="146697"/>
            <a:ext cx="4680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What</a:t>
            </a:r>
            <a:r>
              <a:rPr lang="cs-CZ" sz="4000" dirty="0" smtClean="0"/>
              <a:t> </a:t>
            </a: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their</a:t>
            </a:r>
            <a:r>
              <a:rPr lang="cs-CZ" sz="4000" dirty="0" smtClean="0"/>
              <a:t> </a:t>
            </a:r>
            <a:r>
              <a:rPr lang="cs-CZ" sz="4000" dirty="0" err="1" smtClean="0"/>
              <a:t>hair</a:t>
            </a:r>
            <a:r>
              <a:rPr lang="cs-CZ" sz="4000" dirty="0" smtClean="0"/>
              <a:t> </a:t>
            </a:r>
            <a:r>
              <a:rPr lang="cs-CZ" sz="4000" dirty="0" err="1" smtClean="0"/>
              <a:t>like</a:t>
            </a:r>
            <a:r>
              <a:rPr lang="cs-CZ" sz="4000" dirty="0" smtClean="0"/>
              <a:t>? PRACTISE!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05414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3"/>
            <a:ext cx="3168352" cy="2869622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76672"/>
            <a:ext cx="3785401" cy="273630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66250"/>
            <a:ext cx="2524125" cy="35242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659" y="3294825"/>
            <a:ext cx="333375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90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563888" y="404664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HEIGHT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268760"/>
            <a:ext cx="3384376" cy="4603747"/>
          </a:xfrm>
        </p:spPr>
      </p:pic>
      <p:sp>
        <p:nvSpPr>
          <p:cNvPr id="3" name="TextovéPole 2"/>
          <p:cNvSpPr txBox="1"/>
          <p:nvPr/>
        </p:nvSpPr>
        <p:spPr>
          <a:xfrm>
            <a:off x="899592" y="6093296"/>
            <a:ext cx="691276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SHORT        TALL             MEDIUM HEIGHT</a:t>
            </a:r>
            <a:r>
              <a:rPr lang="cs-CZ" dirty="0" smtClean="0"/>
              <a:t>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060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779912" y="548680"/>
            <a:ext cx="194421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BUILD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95" y="1052736"/>
            <a:ext cx="2808312" cy="4459551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46787"/>
            <a:ext cx="2520280" cy="429725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7504" y="5949280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Overweight</a:t>
            </a:r>
            <a:r>
              <a:rPr lang="cs-CZ" sz="2400" dirty="0" smtClean="0"/>
              <a:t>      </a:t>
            </a:r>
            <a:r>
              <a:rPr lang="cs-CZ" sz="2400" dirty="0" err="1" smtClean="0"/>
              <a:t>plump</a:t>
            </a:r>
            <a:r>
              <a:rPr lang="cs-CZ" sz="2400" dirty="0" smtClean="0"/>
              <a:t>         fat          </a:t>
            </a:r>
            <a:r>
              <a:rPr lang="cs-CZ" sz="2400" dirty="0" err="1" smtClean="0"/>
              <a:t>slim</a:t>
            </a:r>
            <a:r>
              <a:rPr lang="cs-CZ" sz="2400" dirty="0" smtClean="0"/>
              <a:t> 	 </a:t>
            </a:r>
            <a:r>
              <a:rPr lang="cs-CZ" sz="2400" dirty="0" err="1" smtClean="0"/>
              <a:t>skinny</a:t>
            </a:r>
            <a:r>
              <a:rPr lang="cs-CZ" sz="2400" dirty="0" smtClean="0"/>
              <a:t>   	</a:t>
            </a:r>
            <a:r>
              <a:rPr lang="cs-CZ" sz="2400" dirty="0" err="1" smtClean="0"/>
              <a:t>thin</a:t>
            </a:r>
            <a:r>
              <a:rPr lang="cs-CZ" sz="2400" dirty="0" smtClean="0"/>
              <a:t>	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6555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47664" y="404664"/>
            <a:ext cx="626469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Special</a:t>
            </a:r>
            <a:r>
              <a:rPr lang="cs-CZ" dirty="0" smtClean="0"/>
              <a:t> </a:t>
            </a:r>
            <a:r>
              <a:rPr lang="cs-CZ" dirty="0" err="1" smtClean="0"/>
              <a:t>features</a:t>
            </a:r>
            <a:r>
              <a:rPr lang="cs-CZ" dirty="0" smtClean="0"/>
              <a:t>- </a:t>
            </a:r>
            <a:r>
              <a:rPr lang="cs-CZ" dirty="0" err="1" smtClean="0"/>
              <a:t>match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 err="1" smtClean="0"/>
              <a:t>Wrinkles</a:t>
            </a:r>
            <a:r>
              <a:rPr lang="cs-CZ" dirty="0" smtClean="0"/>
              <a:t>		a. Pihy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Birthmark</a:t>
            </a:r>
            <a:r>
              <a:rPr lang="cs-CZ" dirty="0" smtClean="0"/>
              <a:t>		b. knír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Moustache</a:t>
            </a:r>
            <a:r>
              <a:rPr lang="cs-CZ" dirty="0" smtClean="0"/>
              <a:t>		c. mateřské znaménko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Beard</a:t>
            </a:r>
            <a:r>
              <a:rPr lang="cs-CZ" dirty="0" smtClean="0"/>
              <a:t>			d. vrásky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Frecles</a:t>
            </a:r>
            <a:r>
              <a:rPr lang="cs-CZ" dirty="0" smtClean="0"/>
              <a:t>			e. bradka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1288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Special</a:t>
            </a:r>
            <a:r>
              <a:rPr lang="cs-CZ" dirty="0" smtClean="0"/>
              <a:t> </a:t>
            </a:r>
            <a:r>
              <a:rPr lang="cs-CZ" dirty="0" err="1" smtClean="0"/>
              <a:t>features</a:t>
            </a:r>
            <a:r>
              <a:rPr lang="cs-CZ" dirty="0" smtClean="0"/>
              <a:t> - </a:t>
            </a:r>
            <a:r>
              <a:rPr lang="cs-CZ" dirty="0" err="1" smtClean="0"/>
              <a:t>practise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2808312" cy="4459551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666873"/>
            <a:ext cx="2742103" cy="435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7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0858"/>
            <a:ext cx="3672409" cy="432048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836712"/>
            <a:ext cx="2808312" cy="445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4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96</Words>
  <Application>Microsoft Office PowerPoint</Application>
  <PresentationFormat>Předvádění na obrazovce (4:3)</PresentationFormat>
  <Paragraphs>52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Calibri</vt:lpstr>
      <vt:lpstr>Motiv systému Office</vt:lpstr>
      <vt:lpstr>Prezentace aplikace PowerPoint</vt:lpstr>
      <vt:lpstr>Prezentace aplikace PowerPoint</vt:lpstr>
      <vt:lpstr>HAIR - vocabulary</vt:lpstr>
      <vt:lpstr>Prezentace aplikace PowerPoint</vt:lpstr>
      <vt:lpstr>Prezentace aplikace PowerPoint</vt:lpstr>
      <vt:lpstr>Prezentace aplikace PowerPoint</vt:lpstr>
      <vt:lpstr>HEIGHT</vt:lpstr>
      <vt:lpstr>BUILD</vt:lpstr>
      <vt:lpstr>Special features- match</vt:lpstr>
      <vt:lpstr>Special features - practise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apperance</dc:title>
  <dc:creator>Doma</dc:creator>
  <cp:lastModifiedBy>Michaela Faltusová</cp:lastModifiedBy>
  <cp:revision>17</cp:revision>
  <dcterms:created xsi:type="dcterms:W3CDTF">2013-10-10T18:00:58Z</dcterms:created>
  <dcterms:modified xsi:type="dcterms:W3CDTF">2013-12-16T21:34:13Z</dcterms:modified>
</cp:coreProperties>
</file>