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303" r:id="rId3"/>
    <p:sldId id="319" r:id="rId4"/>
    <p:sldId id="308" r:id="rId5"/>
    <p:sldId id="316" r:id="rId6"/>
    <p:sldId id="313" r:id="rId7"/>
    <p:sldId id="315" r:id="rId8"/>
    <p:sldId id="314" r:id="rId9"/>
    <p:sldId id="31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stukaterstvi.net/klasterni_hradisko.htm" TargetMode="External"/><Relationship Id="rId4" Type="http://schemas.openxmlformats.org/officeDocument/2006/relationships/hyperlink" Target="http://www.stuk-votruba.cz/index.htm?utm_source=Sklik&amp;utm_medium=PPC&amp;utm_campaign=votrub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91897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jedním typem z předsazených konstrukcí</a:t>
                      </a:r>
                      <a:endParaRPr lang="cs-CZ" sz="110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Římsy,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markýzy, balkóny, lodžie, arkýře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</a:t>
                      </a:r>
                      <a:r>
                        <a:rPr lang="cs-CZ" sz="1200" dirty="0" smtClean="0">
                          <a:effectLst/>
                        </a:rPr>
                        <a:t>II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Římsy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VY_32_INOVACE_02_023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81539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7603" y="2636912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Římsy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532055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806774" y="271385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8298" y="155679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Patří mezi převislé konstrukce, které vystupují před průčelí budovy.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1" y="2821578"/>
            <a:ext cx="1177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Druhy: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6779" y="2883133"/>
            <a:ext cx="1205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římsy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26779" y="3975447"/>
            <a:ext cx="1637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balkóny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11921" y="3428999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/>
              <a:t>markýzy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49648" y="4461097"/>
            <a:ext cx="1414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lodžie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62347" y="4936328"/>
            <a:ext cx="1413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arkýře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1313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914103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1580" y="1805915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Původním účelem bylo chránit průčelí budovy před dešťovou vodou. Dnes zůstává římsa jako architektonický prvek.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78904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9572" y="3712095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Římsa je vyložená před líc průčelí objektu. </a:t>
            </a:r>
          </a:p>
          <a:p>
            <a:r>
              <a:rPr lang="cs-CZ" sz="2400" b="1" dirty="0" smtClean="0"/>
              <a:t>Musí být zatížena jinou konstrukcí (stěnou, nadezdívkou) nebo musí být zakotvena do stěny objektu.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89840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4989793"/>
              </p:ext>
            </p:extLst>
          </p:nvPr>
        </p:nvGraphicFramePr>
        <p:xfrm>
          <a:off x="1524000" y="1397000"/>
          <a:ext cx="6096000" cy="5198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19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3592" y="900376"/>
            <a:ext cx="2742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</a:rPr>
              <a:t>Materiál: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052137"/>
            <a:ext cx="11521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dřevo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57489" y="2118403"/>
            <a:ext cx="203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keramika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2136906"/>
            <a:ext cx="22109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železobeton</a:t>
            </a:r>
            <a:endParaRPr lang="cs-CZ" sz="3200" b="1" dirty="0"/>
          </a:p>
        </p:txBody>
      </p:sp>
      <p:pic>
        <p:nvPicPr>
          <p:cNvPr id="1026" name="Picture 2" descr="C:\Users\Businska\AppData\Local\Microsoft\Windows\Temporary Internet Files\Content.IE5\9KXG92D2\MC9003266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99" y="3541638"/>
            <a:ext cx="3158381" cy="22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usinska\AppData\Local\Microsoft\Windows\Temporary Internet Files\Content.IE5\9KXG92D2\MC900241327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437112"/>
            <a:ext cx="1023251" cy="85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usinska\AppData\Local\Microsoft\Windows\Temporary Internet Files\Content.IE5\R6AJ5K8O\MC9003188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972" y="3861048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56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36973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197" y="975853"/>
            <a:ext cx="4115776" cy="506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05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27869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30" y="1484784"/>
            <a:ext cx="7357338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519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34994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4669110" cy="476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2394570" cy="2394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375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233461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80728"/>
            <a:ext cx="4841701" cy="4841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797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340768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www.stuk-votruba.cz/index.htm?utm_source=Sklik&amp;utm_medium=PPC&amp;utm_campaign=votruba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www.stukaterstvi.net/klasterni_hradisko.htm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2941</TotalTime>
  <Words>244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313</cp:revision>
  <dcterms:created xsi:type="dcterms:W3CDTF">2010-11-01T23:40:31Z</dcterms:created>
  <dcterms:modified xsi:type="dcterms:W3CDTF">2014-01-17T14:59:39Z</dcterms:modified>
</cp:coreProperties>
</file>