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56" r:id="rId2"/>
    <p:sldId id="257" r:id="rId3"/>
    <p:sldId id="286" r:id="rId4"/>
    <p:sldId id="284" r:id="rId5"/>
    <p:sldId id="287" r:id="rId6"/>
    <p:sldId id="288" r:id="rId7"/>
    <p:sldId id="289" r:id="rId8"/>
    <p:sldId id="265" r:id="rId9"/>
    <p:sldId id="290" r:id="rId10"/>
    <p:sldId id="291" r:id="rId11"/>
    <p:sldId id="292" r:id="rId12"/>
    <p:sldId id="299" r:id="rId13"/>
    <p:sldId id="300" r:id="rId14"/>
    <p:sldId id="316" r:id="rId15"/>
    <p:sldId id="301" r:id="rId16"/>
    <p:sldId id="302" r:id="rId17"/>
    <p:sldId id="259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17" y="-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ormer_Czechoslovak_Federal_assembly_in_Prague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Nov%C3%A1_sc%C3%A9na_(Praha)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Jested_002.JPG" TargetMode="External"/><Relationship Id="rId5" Type="http://schemas.openxmlformats.org/officeDocument/2006/relationships/hyperlink" Target="http://cs.wikipedia.org/wiki/Kotva_(obchodn%C3%AD_d%C5%AFm)" TargetMode="External"/><Relationship Id="rId4" Type="http://schemas.openxmlformats.org/officeDocument/2006/relationships/hyperlink" Target="http://cs.wikipedia.org/wiki/Socialistick%C3%BD_realismus" TargetMode="External"/><Relationship Id="rId9" Type="http://schemas.openxmlformats.org/officeDocument/2006/relationships/hyperlink" Target="http://cs.wikipedia.org/wiki/Hotel_Prah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22345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české architektury z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období socialismu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Socialistický realismus, typizace, standardizace, prefabrikace, sídliště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Česká architektura 50. – 80. let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VY_32_INOVACE_46_941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124744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Během 50. let se uplatňoval tzv. socialistický realismus, historizující, bez nových přínosů.</a:t>
            </a:r>
          </a:p>
          <a:p>
            <a:r>
              <a:rPr lang="cs-CZ" sz="2400" dirty="0" smtClean="0"/>
              <a:t>Po roce 1948 docházelo k všeobecnému úpadku kvality staveb a řemesel, používání méně kvalitních materiálů a detailů, ...</a:t>
            </a:r>
          </a:p>
          <a:p>
            <a:r>
              <a:rPr lang="cs-CZ" sz="2400" dirty="0" smtClean="0"/>
              <a:t>Masové používání těžké prefabrikace, unifikace, typizace a standardizace na minimální úrovni.</a:t>
            </a:r>
          </a:p>
          <a:p>
            <a:r>
              <a:rPr lang="cs-CZ" sz="2400" dirty="0" smtClean="0"/>
              <a:t>Hygienické požadavky a normalizace byly na poměrně dobré úrovni.</a:t>
            </a:r>
          </a:p>
          <a:p>
            <a:r>
              <a:rPr lang="cs-CZ" sz="2400" dirty="0" smtClean="0"/>
              <a:t>Architektura většinou postrádala významné podněty a osvícené investory.</a:t>
            </a:r>
          </a:p>
          <a:p>
            <a:r>
              <a:rPr lang="cs-CZ" sz="2400" dirty="0" smtClean="0"/>
              <a:t>Ojedinělé stavby byla kvalitní, na úrovni srovnatelné se světem:</a:t>
            </a:r>
          </a:p>
          <a:p>
            <a:r>
              <a:rPr lang="cs-CZ" sz="2400" dirty="0" smtClean="0"/>
              <a:t>hotel na Ještědu, budova Federálního shromáždění, rekonstrukce kostela Na Slovanech, Betlémské kaple a Karolína, pražské metro, Motokov, hotel Panorama, Nová scéna Národního divadla, obchodní domy Máj a Kotva, ...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834413" y="404664"/>
            <a:ext cx="541122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Česká architektura 50. – 80. let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1698" y="1052736"/>
            <a:ext cx="8988234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55319"/>
            <a:ext cx="5112568" cy="66895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53237" y="89760"/>
            <a:ext cx="5581542" cy="67045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66100" y="173747"/>
            <a:ext cx="4483807" cy="649409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40814"/>
            <a:ext cx="6211617" cy="63845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7286" y="283663"/>
            <a:ext cx="6548988" cy="60976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76963" y="144490"/>
            <a:ext cx="6974334" cy="63088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455" y="198305"/>
            <a:ext cx="5257110" cy="657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42 - NADACE CARTIER V PAŘÍŽ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2592133"/>
            <a:ext cx="5544616" cy="4158462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1846" y="260648"/>
            <a:ext cx="4263883" cy="31979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9 - EXPRESIONISM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0936" y="620688"/>
            <a:ext cx="4479573" cy="5976664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5" y="131438"/>
            <a:ext cx="3471016" cy="46280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16632"/>
            <a:ext cx="4399069" cy="65711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0965" y="692696"/>
            <a:ext cx="8538285" cy="5688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4565" y="764704"/>
            <a:ext cx="8525907" cy="56803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561800"/>
            <a:ext cx="8208912" cy="54691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poválečné architektury v Československu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směry uplatňující se v architektuře u nás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stavby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628800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ISBN 000.</a:t>
            </a:r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http://cs.wikipedia.org/wiki/Socialistick%C3%BD_realismus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http://cs.wikipedia.org/wiki/Kotva_(obchodn%C3%AD_d%C5%AFm)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http://cs.wikipedia.org/wiki/Soubor:Jested_002.JPG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http://cs.wikipedia.org/wiki/Nov%C3%A1_sc%C3%A9na_(Praha)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http://cs.wikipedia.org/wiki/Soubor:Former_Czechoslovak_Federal_assembly_in_Prague.jpg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http://cs.wikipedia.org/wiki/Hotel_Praha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3156</TotalTime>
  <Words>355</Words>
  <Application>Microsoft Office PowerPoint</Application>
  <PresentationFormat>Předvádění na obrazovce (4:3)</PresentationFormat>
  <Paragraphs>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246</cp:revision>
  <dcterms:created xsi:type="dcterms:W3CDTF">2010-11-01T23:40:31Z</dcterms:created>
  <dcterms:modified xsi:type="dcterms:W3CDTF">2014-01-20T08:28:08Z</dcterms:modified>
</cp:coreProperties>
</file>