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6" r:id="rId2"/>
    <p:sldId id="257" r:id="rId3"/>
    <p:sldId id="317" r:id="rId4"/>
    <p:sldId id="286" r:id="rId5"/>
    <p:sldId id="284" r:id="rId6"/>
    <p:sldId id="287" r:id="rId7"/>
    <p:sldId id="288" r:id="rId8"/>
    <p:sldId id="289" r:id="rId9"/>
    <p:sldId id="265" r:id="rId10"/>
    <p:sldId id="290" r:id="rId11"/>
    <p:sldId id="291" r:id="rId12"/>
    <p:sldId id="292" r:id="rId13"/>
    <p:sldId id="299" r:id="rId14"/>
    <p:sldId id="300" r:id="rId15"/>
    <p:sldId id="316" r:id="rId16"/>
    <p:sldId id="259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Norman_Foster" TargetMode="External"/><Relationship Id="rId4" Type="http://schemas.openxmlformats.org/officeDocument/2006/relationships/hyperlink" Target="http://cs.wikipedia.org/wiki/V%C4%9Bda_a_technologie_v_Izrael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32059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technicky vyspělé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high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High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tech,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superkonstrukce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materiály, technologie, kovy, sklo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High</a:t>
            </a:r>
            <a:r>
              <a:rPr lang="cs-CZ" sz="2400" b="1" dirty="0" smtClean="0"/>
              <a:t> Tech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VY_32_INOVACE_46_942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340768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Vzniká během 60. let 20. století, vychází ideově z funkcionalismu – stavba = stroj,</a:t>
            </a:r>
          </a:p>
          <a:p>
            <a:r>
              <a:rPr lang="cs-CZ" sz="2400" dirty="0" smtClean="0"/>
              <a:t>užívá nejmodernější konstrukce, technologie a materiály nezřídka přejaté ze strojírenství,</a:t>
            </a:r>
          </a:p>
          <a:p>
            <a:r>
              <a:rPr lang="cs-CZ" sz="2400" dirty="0" smtClean="0"/>
              <a:t>běžné jsou ocelové konstrukce, </a:t>
            </a:r>
            <a:r>
              <a:rPr lang="cs-CZ" sz="2400" dirty="0" err="1" smtClean="0"/>
              <a:t>superkonstrukce</a:t>
            </a:r>
            <a:r>
              <a:rPr lang="cs-CZ" sz="2400" dirty="0" smtClean="0"/>
              <a:t>, železobeton, lehké kovy a sklo,</a:t>
            </a:r>
          </a:p>
          <a:p>
            <a:r>
              <a:rPr lang="cs-CZ" sz="2400" dirty="0" smtClean="0"/>
              <a:t>charakteristické je užívání neobvyklých, dosud nepoužívaných forem a detailů,</a:t>
            </a:r>
          </a:p>
          <a:p>
            <a:r>
              <a:rPr lang="cs-CZ" sz="2400" dirty="0" smtClean="0"/>
              <a:t>technické vybavení a sítě s rozvody bývají často nezakryté, někdy i vně budovy.</a:t>
            </a:r>
          </a:p>
          <a:p>
            <a:r>
              <a:rPr lang="cs-CZ" sz="2400" dirty="0" smtClean="0"/>
              <a:t>výstavba i provoz a údržba jsou často neúměrně drahé,</a:t>
            </a:r>
          </a:p>
          <a:p>
            <a:r>
              <a:rPr lang="cs-CZ" sz="2400" dirty="0" smtClean="0"/>
              <a:t>zapojení do prostředí, zejména historického bývá problematické až kolizní,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46288" y="404664"/>
            <a:ext cx="1787477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err="1" smtClean="0"/>
              <a:t>High</a:t>
            </a:r>
            <a:r>
              <a:rPr lang="cs-CZ" sz="3200" b="1" dirty="0" smtClean="0"/>
              <a:t> tech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340768"/>
            <a:ext cx="7992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nás např. Nová scéna národního divadla, hotel s vysílačem na Ještědu, vysílač s restaurací na Žižkově v Praze, obchodní dům Máj,</a:t>
            </a:r>
          </a:p>
          <a:p>
            <a:r>
              <a:rPr lang="cs-CZ" sz="2400" dirty="0" smtClean="0"/>
              <a:t>ve světě např. stavby arch. </a:t>
            </a:r>
            <a:r>
              <a:rPr lang="cs-CZ" sz="2400" dirty="0" err="1" smtClean="0"/>
              <a:t>Kaplického</a:t>
            </a:r>
            <a:r>
              <a:rPr lang="cs-CZ" sz="2400" dirty="0" smtClean="0"/>
              <a:t>, Centre </a:t>
            </a:r>
            <a:r>
              <a:rPr lang="cs-CZ" sz="2400" dirty="0" err="1" smtClean="0"/>
              <a:t>Pompidou</a:t>
            </a:r>
            <a:r>
              <a:rPr lang="cs-CZ" sz="2400" dirty="0" smtClean="0"/>
              <a:t> a Grande </a:t>
            </a:r>
            <a:r>
              <a:rPr lang="cs-CZ" sz="2400" dirty="0" err="1" smtClean="0"/>
              <a:t>Arche</a:t>
            </a:r>
            <a:r>
              <a:rPr lang="cs-CZ" sz="2400" dirty="0" smtClean="0"/>
              <a:t> v Paříži, pojišťovna </a:t>
            </a:r>
            <a:r>
              <a:rPr lang="cs-CZ" sz="2400" dirty="0" err="1" smtClean="0"/>
              <a:t>Lloyd</a:t>
            </a:r>
            <a:r>
              <a:rPr lang="cs-CZ" sz="2400" dirty="0" smtClean="0"/>
              <a:t> v Londýně, Hongkongská a Šanghajská banka v Hongkongu, </a:t>
            </a:r>
            <a:r>
              <a:rPr lang="cs-CZ" sz="2400" dirty="0" err="1" smtClean="0"/>
              <a:t>Hancock</a:t>
            </a:r>
            <a:r>
              <a:rPr lang="cs-CZ" sz="2400" dirty="0" smtClean="0"/>
              <a:t> Center v Chicagu,</a:t>
            </a:r>
          </a:p>
          <a:p>
            <a:r>
              <a:rPr lang="cs-CZ" sz="2400" dirty="0" smtClean="0"/>
              <a:t>londýnská radnice, most v </a:t>
            </a:r>
            <a:r>
              <a:rPr lang="cs-CZ" sz="2400" dirty="0" err="1" smtClean="0"/>
              <a:t>Millau</a:t>
            </a:r>
            <a:r>
              <a:rPr lang="cs-CZ" sz="2400" dirty="0" smtClean="0"/>
              <a:t> ve Francii,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88640"/>
            <a:ext cx="2664296" cy="6518380"/>
          </a:xfrm>
        </p:spPr>
      </p:pic>
      <p:pic>
        <p:nvPicPr>
          <p:cNvPr id="5" name="Zástupný symbol pro obsah 5" descr="27 - CHETITSKÁ ŘÍŠ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170755"/>
            <a:ext cx="4032448" cy="64779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55319"/>
            <a:ext cx="4392488" cy="66895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09156" y="89760"/>
            <a:ext cx="4683124" cy="67045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66100" y="268445"/>
            <a:ext cx="4654172" cy="63046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44582" y="140814"/>
            <a:ext cx="5047698" cy="65285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5156" y="260648"/>
            <a:ext cx="4893148" cy="61926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16113"/>
            <a:ext cx="8280920" cy="59415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430" y="404664"/>
            <a:ext cx="8987065" cy="59763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712" y="404664"/>
            <a:ext cx="5046716" cy="2952328"/>
          </a:xfrm>
          <a:prstGeom prst="rect">
            <a:avLst/>
          </a:prstGeom>
        </p:spPr>
      </p:pic>
      <p:pic>
        <p:nvPicPr>
          <p:cNvPr id="6" name="Obrázek 5" descr="42 - NADACE CARTIER V PAŘÍŽ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2651045"/>
            <a:ext cx="5544616" cy="40406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692696"/>
            <a:ext cx="8383825" cy="55857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2695112"/>
            <a:ext cx="5143152" cy="3658066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260648"/>
            <a:ext cx="4495080" cy="33713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3315" y="548680"/>
            <a:ext cx="7430124" cy="5832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architektury  </a:t>
            </a:r>
            <a:r>
              <a:rPr lang="cs-CZ" sz="2000" dirty="0" err="1" smtClean="0"/>
              <a:t>high</a:t>
            </a:r>
            <a:r>
              <a:rPr lang="cs-CZ" sz="2000" dirty="0" smtClean="0"/>
              <a:t> tech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moderní materiály a konstrukce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stavby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628800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http://cs.wikipedia.org/wiki/V%C4%9Bda_a_technologie_v_Izraeli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http://cs.wikipedia.org/wiki/Norman_Foster</a:t>
            </a: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3292</TotalTime>
  <Words>338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262</cp:revision>
  <dcterms:created xsi:type="dcterms:W3CDTF">2010-11-01T23:40:31Z</dcterms:created>
  <dcterms:modified xsi:type="dcterms:W3CDTF">2014-01-20T11:06:58Z</dcterms:modified>
</cp:coreProperties>
</file>