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57" r:id="rId3"/>
    <p:sldId id="286" r:id="rId4"/>
    <p:sldId id="300" r:id="rId5"/>
    <p:sldId id="284" r:id="rId6"/>
    <p:sldId id="287" r:id="rId7"/>
    <p:sldId id="288" r:id="rId8"/>
    <p:sldId id="289" r:id="rId9"/>
    <p:sldId id="265" r:id="rId10"/>
    <p:sldId id="290" r:id="rId11"/>
    <p:sldId id="291" r:id="rId12"/>
    <p:sldId id="292" r:id="rId13"/>
    <p:sldId id="316" r:id="rId14"/>
    <p:sldId id="299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Dubaj" TargetMode="External"/><Relationship Id="rId5" Type="http://schemas.openxmlformats.org/officeDocument/2006/relationships/hyperlink" Target="http://cs.wikipedia.org/wiki/Modul%C3%A1rn%C3%AD_architektura" TargetMode="External"/><Relationship Id="rId4" Type="http://schemas.openxmlformats.org/officeDocument/2006/relationships/hyperlink" Target="http://cs.wikipedia.org/wiki/Kontejnerov%C3%A1_architektu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22927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Nastínění charakteristik současné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21. století, kontejnerová architektura,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high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tech,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styl, trend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Současná architektura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700808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Pokračuje v moderním stylu, nastoupeném ve dvacátých letech 20. století.</a:t>
            </a:r>
          </a:p>
          <a:p>
            <a:r>
              <a:rPr lang="cs-CZ" sz="2400" dirty="0" smtClean="0"/>
              <a:t>V současnosti je architektonická tvorba rozrůzněná do mnoha stylů a trendů. Pro vědecké posouzení je třeba cca 200 let odstupu, aby bylo možné hovořit o stavebním nebo architektonickém slohu jako o celku s určitými společnými rysy. </a:t>
            </a:r>
          </a:p>
          <a:p>
            <a:r>
              <a:rPr lang="cs-CZ" sz="2400" dirty="0" smtClean="0"/>
              <a:t>Je však možné, že tradiční pojem architektonický sloh vymizí a bude se hovořit pouze o trendech.</a:t>
            </a:r>
          </a:p>
          <a:p>
            <a:r>
              <a:rPr lang="cs-CZ" sz="2400" dirty="0" smtClean="0"/>
              <a:t>Z minulého století přetrvávají všechny dosavadní styly a trendy.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568304" y="404664"/>
            <a:ext cx="394345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Současná architektura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7407" y="620688"/>
            <a:ext cx="3726415" cy="4968552"/>
          </a:xfrm>
        </p:spPr>
      </p:pic>
      <p:pic>
        <p:nvPicPr>
          <p:cNvPr id="5" name="Zástupný symbol pro obsah 5" descr="27 - CHETITSKÁ ŘÍ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620688"/>
            <a:ext cx="4627715" cy="5760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2809761"/>
            <a:ext cx="5143152" cy="342876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3405" y="260648"/>
            <a:ext cx="3371309" cy="33713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1122" y="620688"/>
            <a:ext cx="8235334" cy="558973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09156" y="89760"/>
            <a:ext cx="4683124" cy="67045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359574"/>
            <a:ext cx="7920880" cy="59406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19" y="453399"/>
            <a:ext cx="8669733" cy="59279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08525"/>
            <a:ext cx="8352928" cy="57948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16113"/>
            <a:ext cx="8280920" cy="59415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2337" y="404664"/>
            <a:ext cx="8821251" cy="59763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6632"/>
            <a:ext cx="4349654" cy="2952328"/>
          </a:xfrm>
          <a:prstGeom prst="rect">
            <a:avLst/>
          </a:prstGeom>
        </p:spPr>
      </p:pic>
      <p:pic>
        <p:nvPicPr>
          <p:cNvPr id="6" name="Obrázek 5" descr="42 - NADACE CARTIER V PAŘÍŽ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2975292"/>
            <a:ext cx="9144000" cy="31813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64861"/>
            <a:ext cx="8352928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9228" y="692696"/>
            <a:ext cx="7832424" cy="55857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současné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směry uplatňující se </a:t>
            </a:r>
            <a:r>
              <a:rPr lang="cs-CZ" sz="2000" smtClean="0"/>
              <a:t>v dnešní architektuře</a:t>
            </a:r>
            <a:endParaRPr lang="cs-CZ" sz="2000" dirty="0" smtClean="0"/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stavby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628800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http://cs.wikipedia.org/wiki/Kontejnerov%C3%A1_architektura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http://cs.wikipedia.org/wiki/Modul%C3%A1rn%C3%AD_architektura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http://cs.wikipedia.org/wiki/Dubaj</a:t>
            </a:r>
            <a:r>
              <a:rPr lang="cs-CZ" sz="20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3441</TotalTime>
  <Words>258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277</cp:revision>
  <dcterms:created xsi:type="dcterms:W3CDTF">2010-11-01T23:40:31Z</dcterms:created>
  <dcterms:modified xsi:type="dcterms:W3CDTF">2014-01-20T11:10:56Z</dcterms:modified>
</cp:coreProperties>
</file>