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9"/>
  </p:notesMasterIdLst>
  <p:sldIdLst>
    <p:sldId id="256" r:id="rId2"/>
    <p:sldId id="257" r:id="rId3"/>
    <p:sldId id="325" r:id="rId4"/>
    <p:sldId id="286" r:id="rId5"/>
    <p:sldId id="265" r:id="rId6"/>
    <p:sldId id="284" r:id="rId7"/>
    <p:sldId id="287" r:id="rId8"/>
    <p:sldId id="288" r:id="rId9"/>
    <p:sldId id="289" r:id="rId10"/>
    <p:sldId id="290" r:id="rId11"/>
    <p:sldId id="291" r:id="rId12"/>
    <p:sldId id="292" r:id="rId13"/>
    <p:sldId id="299" r:id="rId14"/>
    <p:sldId id="300" r:id="rId15"/>
    <p:sldId id="316" r:id="rId16"/>
    <p:sldId id="301" r:id="rId17"/>
    <p:sldId id="302" r:id="rId18"/>
    <p:sldId id="317" r:id="rId19"/>
    <p:sldId id="318" r:id="rId20"/>
    <p:sldId id="319" r:id="rId21"/>
    <p:sldId id="320" r:id="rId22"/>
    <p:sldId id="321" r:id="rId23"/>
    <p:sldId id="322" r:id="rId24"/>
    <p:sldId id="323" r:id="rId25"/>
    <p:sldId id="324" r:id="rId26"/>
    <p:sldId id="259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17" y="-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Hola%C5%A1ovice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ommons.wikimedia.org/wiki/Category:Selsk%C3%A9_baroko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Vala%C5%A1sk%C3%A9_muzeum_v_p%C5%99%C3%ADrod%C4%9B" TargetMode="External"/><Relationship Id="rId5" Type="http://schemas.openxmlformats.org/officeDocument/2006/relationships/hyperlink" Target="http://cs.wikipedia.org/wiki/Lidov%C3%A1_architektura" TargetMode="External"/><Relationship Id="rId4" Type="http://schemas.openxmlformats.org/officeDocument/2006/relationships/hyperlink" Target="http://cs.wikipedia.org/wiki/Lidov%C3%A1_architektura_v_%C4%8Cesk%C3%A9_republ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1983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lidovou architekturou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Roubený, hrázděný, hliněný, kamenný, alpský dům, selské baroko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Lidová architektura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VY_32_INOVACE_46_945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124744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Lidová architektura se v Evropě utvářela cca od 13. století do roku cca 186-50. poté dochází postupně k nahrazování harmonické lidové architektury novými typy staveb a konstrukcí, obecná lidová výstavba je ovlivněna rozvojem průmyslové výroby a změnou tradičního života na venkově.</a:t>
            </a:r>
          </a:p>
          <a:p>
            <a:r>
              <a:rPr lang="cs-CZ" sz="2400" dirty="0" smtClean="0"/>
              <a:t>V Čechách je zhruba od začátku 20. století místo lidového stavitelství populární výstavba rodinných domů, vil a účelových stavení, většinou s mizivou architektonickou hodnotou, a to jak před 1. světovou válkou, tak mezi válkami, v období socialismu i po roce 1989 (podnikatelské baroko).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vychází z místních ekonomických potřeb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používá místní materiály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čerpá z místní tradice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přizpůsobuje se krajině a klimatu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 vždy harmonická a přirozeně krásná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811959" y="404664"/>
            <a:ext cx="345613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Lidová architektura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764704"/>
            <a:ext cx="79928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Česká republika leží v průsečíku všech materiálových i většiny kulturních typů lidové architektury: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roubený dům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hliněný dům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hrázděný dům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zděný kamenný dům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alpský dům</a:t>
            </a:r>
          </a:p>
          <a:p>
            <a:r>
              <a:rPr lang="cs-CZ" sz="2400" dirty="0" smtClean="0"/>
              <a:t>Asi od konce 18. století dochází k </a:t>
            </a:r>
            <a:r>
              <a:rPr lang="cs-CZ" sz="2400" dirty="0" err="1" smtClean="0"/>
              <a:t>překryvům</a:t>
            </a:r>
            <a:r>
              <a:rPr lang="cs-CZ" sz="2400" dirty="0" smtClean="0"/>
              <a:t> tradičních lidových domů novodobými lidovými stavbami (selské baroko, empírový a klasicistní dům, ...)</a:t>
            </a:r>
          </a:p>
          <a:p>
            <a:r>
              <a:rPr lang="cs-CZ" sz="2400" dirty="0" smtClean="0"/>
              <a:t>Dnes můžeme lidovou architekturu studovat a pozorovat ještě na mnoha lokalitách v České republice nebo přenesenou ve skanzenech lidové kultury a stavění</a:t>
            </a: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3485" y="404664"/>
            <a:ext cx="8704659" cy="60486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-1756" y="396866"/>
            <a:ext cx="9145756" cy="50483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195450"/>
            <a:ext cx="8640960" cy="66625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116632"/>
            <a:ext cx="8580587" cy="4589845"/>
          </a:xfrm>
        </p:spPr>
      </p:pic>
      <p:pic>
        <p:nvPicPr>
          <p:cNvPr id="5" name="Obrázek 4" descr="Obrázek (6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942" y="3284984"/>
            <a:ext cx="4065010" cy="3456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476672"/>
            <a:ext cx="9184948" cy="555115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-243408"/>
            <a:ext cx="9036496" cy="4742229"/>
          </a:xfrm>
        </p:spPr>
      </p:pic>
      <p:pic>
        <p:nvPicPr>
          <p:cNvPr id="5" name="Obrázek 4" descr="Obrázek (8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3238707"/>
            <a:ext cx="3845281" cy="3619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76963" y="975588"/>
            <a:ext cx="6974334" cy="46466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620688"/>
            <a:ext cx="5257110" cy="3502549"/>
          </a:xfrm>
          <a:prstGeom prst="rect">
            <a:avLst/>
          </a:prstGeom>
        </p:spPr>
      </p:pic>
      <p:pic>
        <p:nvPicPr>
          <p:cNvPr id="6" name="Obrázek 5" descr="800px-Dům_podkrkonošské_lidové_architktury_ve_Žďáře_u_Staré_Pa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645024"/>
            <a:ext cx="4064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42 - NADACE CARTIER V PAŘÍŽ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03848" y="2592133"/>
            <a:ext cx="5544616" cy="4158462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1846" y="260648"/>
            <a:ext cx="4263882" cy="3197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11960" y="1988840"/>
            <a:ext cx="4784070" cy="3588051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089" y="692696"/>
            <a:ext cx="4072512" cy="30543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800px-Svatobořice_-_lidová_architektu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2456892"/>
            <a:ext cx="5868144" cy="440110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548680"/>
            <a:ext cx="4399069" cy="32168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0965" y="698032"/>
            <a:ext cx="8538285" cy="56779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0594" y="764704"/>
            <a:ext cx="7573848" cy="56803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561800"/>
            <a:ext cx="8208912" cy="54691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5231" y="561800"/>
            <a:ext cx="8193538" cy="54691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561800"/>
            <a:ext cx="7292249" cy="54691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561800"/>
            <a:ext cx="7292249" cy="5469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561800"/>
            <a:ext cx="7292248" cy="54691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853490"/>
            <a:ext cx="7292248" cy="48858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853490"/>
            <a:ext cx="7292247" cy="48858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853490"/>
            <a:ext cx="7292247" cy="48858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25875" y="853490"/>
            <a:ext cx="7292246" cy="48858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lidové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druhy lidových staveb podle různých kriterií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stavby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628800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MENCL Václav. </a:t>
            </a:r>
            <a:r>
              <a:rPr lang="cs-CZ" sz="2000" i="1" dirty="0" smtClean="0"/>
              <a:t>Lidová architektura v Československu</a:t>
            </a:r>
            <a:r>
              <a:rPr lang="cs-CZ" sz="2000" dirty="0" smtClean="0"/>
              <a:t>. Praha: Vydavatelství ACADEMIA, 1979. ISBN 000.</a:t>
            </a:r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http://cs.wikipedia.org/wiki/Lidov%C3%A1_architektura_v_%C4%8Cesk%C3%A9_republice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http://cs.wikipedia.org/wiki/Lidov%C3%A1_architektura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http://cs.wikipedia.org/wiki/Vala%C5%A1sk%C3%A9_muzeum_v_p%C5%99%C3%ADrod%C4%9B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http://commons.wikimedia.org/wiki/Category:Selsk%C3%A9_baroko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http://commons.wikimedia.org/wiki/Hola%C5%A1ovice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3220</TotalTime>
  <Words>421</Words>
  <Application>Microsoft Office PowerPoint</Application>
  <PresentationFormat>Předvádění na obrazovce (4:3)</PresentationFormat>
  <Paragraphs>94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 Zápotocký, Ing. Arch.</cp:lastModifiedBy>
  <cp:revision>251</cp:revision>
  <dcterms:created xsi:type="dcterms:W3CDTF">2010-11-01T23:40:31Z</dcterms:created>
  <dcterms:modified xsi:type="dcterms:W3CDTF">2014-01-20T08:30:18Z</dcterms:modified>
</cp:coreProperties>
</file>