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303" r:id="rId2"/>
    <p:sldId id="265" r:id="rId3"/>
    <p:sldId id="300" r:id="rId4"/>
    <p:sldId id="301" r:id="rId5"/>
    <p:sldId id="302" r:id="rId6"/>
    <p:sldId id="297" r:id="rId7"/>
    <p:sldId id="298" r:id="rId8"/>
    <p:sldId id="299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3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F6EACF-B1EE-48F8-A6E5-86D6D57A0F0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AB4A76-34CA-4DCD-BDE4-7796CB3117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802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90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905183874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VY_32_INOVACE_06-03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30. 8. 2013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pracovní list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0012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stavební mechaniky – pracovní list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Úvod a historie stavební mechaniky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16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úvod a historie SME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47260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Jaké znáš vnější síly působící na těleso?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</a:t>
            </a:r>
            <a:r>
              <a:rPr lang="cs-CZ" dirty="0"/>
              <a:t>byla dříve zabezpečována bezpečnost staveb?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Čím je dnes ovlivňováno navrhování staveb?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Co nám umožňuje stavební mechanika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4122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úvod a historie SME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47260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/>
              <a:t>Jak nazýváme v teoretických úvahách libovolnou konstrukci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Uveď základní části stavební mechaniky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Znáš nějakého učence z doby před naším letopočtem?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Ve kterých stoletích v novověku začíná rozvoj stavební mechaniky? 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0482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úvod a historie SME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47260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smtClean="0"/>
              <a:t>Uveďte </a:t>
            </a:r>
            <a:r>
              <a:rPr lang="cs-CZ" dirty="0"/>
              <a:t>některé učence z novověku a jejich významné </a:t>
            </a:r>
            <a:r>
              <a:rPr lang="cs-CZ" dirty="0" smtClean="0"/>
              <a:t>objevy či poznatky</a:t>
            </a:r>
            <a:endParaRPr lang="cs-CZ" dirty="0"/>
          </a:p>
          <a:p>
            <a:pPr marL="514350" indent="-514350">
              <a:buFont typeface="+mj-lt"/>
              <a:buAutoNum type="arabicPeriod" startAt="9"/>
            </a:pPr>
            <a:endParaRPr lang="cs-CZ" dirty="0"/>
          </a:p>
          <a:p>
            <a:pPr marL="514350" indent="-514350">
              <a:buFont typeface="+mj-lt"/>
              <a:buAutoNum type="arabicPeriod" startAt="9"/>
            </a:pPr>
            <a:endParaRPr lang="cs-CZ" dirty="0" smtClean="0"/>
          </a:p>
          <a:p>
            <a:pPr marL="514350" indent="-514350">
              <a:buFont typeface="+mj-lt"/>
              <a:buAutoNum type="arabicPeriod" startAt="9"/>
            </a:pP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9"/>
            </a:pPr>
            <a:endParaRPr lang="cs-CZ" dirty="0" smtClean="0"/>
          </a:p>
          <a:p>
            <a:pPr marL="514350" indent="-514350">
              <a:buFont typeface="+mj-lt"/>
              <a:buAutoNum type="arabicPeriod" startAt="9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34915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úvod a historie SME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47260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Jaké znáš vnější síly působící na těleso?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</a:t>
            </a:r>
            <a:r>
              <a:rPr lang="cs-CZ" dirty="0"/>
              <a:t>byla dříve zabezpečována bezpečnost staveb?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Čím je dnes ovlivňováno navrhování staveb?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Co nám umožňuje stavební mechanika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5544616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Gravitace (zemská přitažlivost), povětrnostní podmínky, vlastní či vnější provoz na konstrukci.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Nadbytečnými rozměry.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Hospodárností.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Vyšetřovat vnější a vnitřní síly působící na konstrukci. Navrhovat bezpečné a hospodárné rozměry konstrukcí.</a:t>
            </a:r>
          </a:p>
        </p:txBody>
      </p:sp>
    </p:spTree>
    <p:extLst>
      <p:ext uri="{BB962C8B-B14F-4D97-AF65-F5344CB8AC3E}">
        <p14:creationId xmlns:p14="http://schemas.microsoft.com/office/powerpoint/2010/main" val="228569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úvod a historie SME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47260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/>
              <a:t>Jak nazýváme v teoretických úvahách libovolnou konstrukci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Uveď základní části stavební mechaniky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Znáš nějakého učence z doby před naším letopočtem?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/>
              <a:t>Ve kterých stoletích v novověku začíná rozvoj stavební mechaniky? 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554461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Tuhé těleso.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Statika, pružnost a pevnost.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3.stol.př.n.l</a:t>
            </a:r>
            <a:r>
              <a:rPr lang="cs-CZ" dirty="0"/>
              <a:t>. - řecký učenec </a:t>
            </a:r>
            <a:r>
              <a:rPr lang="cs-CZ" dirty="0" smtClean="0"/>
              <a:t>Archimédes</a:t>
            </a:r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r>
              <a:rPr lang="cs-CZ" dirty="0" smtClean="0"/>
              <a:t>16. a 17. století</a:t>
            </a:r>
            <a:endParaRPr lang="cs-CZ" dirty="0"/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  <a:p>
            <a:pPr marL="514350" indent="-514350">
              <a:buFont typeface="+mj-lt"/>
              <a:buAutoNum type="arabicPeriod" startAt="5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41278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Pracovní list – úvod a historie SME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67544" y="1124744"/>
            <a:ext cx="4038600" cy="5472608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smtClean="0"/>
              <a:t>Uveďte </a:t>
            </a:r>
            <a:r>
              <a:rPr lang="cs-CZ" dirty="0"/>
              <a:t>některé učence z novověku a jejich významné </a:t>
            </a:r>
            <a:r>
              <a:rPr lang="cs-CZ" dirty="0" smtClean="0"/>
              <a:t>objevy či poznatky</a:t>
            </a:r>
            <a:endParaRPr lang="cs-CZ" dirty="0"/>
          </a:p>
          <a:p>
            <a:pPr marL="514350" indent="-514350">
              <a:buFont typeface="+mj-lt"/>
              <a:buAutoNum type="arabicPeriod" startAt="9"/>
            </a:pPr>
            <a:endParaRPr lang="cs-CZ" dirty="0"/>
          </a:p>
          <a:p>
            <a:pPr marL="514350" indent="-514350">
              <a:buFont typeface="+mj-lt"/>
              <a:buAutoNum type="arabicPeriod" startAt="9"/>
            </a:pPr>
            <a:endParaRPr lang="cs-CZ" dirty="0" smtClean="0"/>
          </a:p>
          <a:p>
            <a:pPr marL="514350" indent="-514350">
              <a:buFont typeface="+mj-lt"/>
              <a:buAutoNum type="arabicPeriod" startAt="9"/>
            </a:pP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554461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Galileo Galilei </a:t>
            </a:r>
            <a:r>
              <a:rPr lang="cs-CZ" dirty="0" smtClean="0"/>
              <a:t>- poznatky o pohybu těles.</a:t>
            </a:r>
          </a:p>
          <a:p>
            <a:pPr marL="0" indent="0">
              <a:buNone/>
            </a:pPr>
            <a:r>
              <a:rPr lang="cs-CZ" b="1" dirty="0" smtClean="0"/>
              <a:t>Robert Hook </a:t>
            </a:r>
            <a:r>
              <a:rPr lang="cs-CZ" dirty="0" smtClean="0"/>
              <a:t>- </a:t>
            </a:r>
            <a:r>
              <a:rPr lang="cs-CZ" dirty="0"/>
              <a:t>zákon </a:t>
            </a:r>
            <a:r>
              <a:rPr lang="cs-CZ" dirty="0" smtClean="0"/>
              <a:t>o </a:t>
            </a:r>
            <a:r>
              <a:rPr lang="cs-CZ" dirty="0"/>
              <a:t>přímé úměrnosti velikosti deformace a napětí v deformovaném </a:t>
            </a:r>
            <a:r>
              <a:rPr lang="cs-CZ" dirty="0" smtClean="0"/>
              <a:t>tělese.</a:t>
            </a:r>
          </a:p>
          <a:p>
            <a:pPr marL="0" indent="0">
              <a:buNone/>
            </a:pPr>
            <a:r>
              <a:rPr lang="cs-CZ" b="1" dirty="0"/>
              <a:t>Isaac </a:t>
            </a:r>
            <a:r>
              <a:rPr lang="cs-CZ" b="1" dirty="0" smtClean="0"/>
              <a:t>Newton </a:t>
            </a:r>
            <a:r>
              <a:rPr lang="cs-CZ" dirty="0" smtClean="0"/>
              <a:t>- pohybové </a:t>
            </a:r>
            <a:r>
              <a:rPr lang="cs-CZ" dirty="0"/>
              <a:t>zákony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- setrvačnosti </a:t>
            </a:r>
            <a:r>
              <a:rPr lang="cs-CZ" sz="1400" dirty="0" smtClean="0"/>
              <a:t> </a:t>
            </a:r>
            <a:endParaRPr lang="cs-CZ" sz="1400" dirty="0"/>
          </a:p>
          <a:p>
            <a:pPr marL="0" indent="0">
              <a:buNone/>
            </a:pPr>
            <a:r>
              <a:rPr lang="cs-CZ" dirty="0" smtClean="0"/>
              <a:t>- síly </a:t>
            </a:r>
          </a:p>
          <a:p>
            <a:pPr marL="0" indent="0">
              <a:buNone/>
            </a:pPr>
            <a:r>
              <a:rPr lang="cs-CZ" dirty="0" smtClean="0"/>
              <a:t>- akce </a:t>
            </a:r>
            <a:r>
              <a:rPr lang="cs-CZ" dirty="0"/>
              <a:t>a </a:t>
            </a:r>
            <a:r>
              <a:rPr lang="cs-CZ" dirty="0" smtClean="0"/>
              <a:t>reakce</a:t>
            </a:r>
          </a:p>
          <a:p>
            <a:pPr marL="514350" indent="-514350">
              <a:buFont typeface="+mj-lt"/>
              <a:buAutoNum type="arabicPeriod" startAt="9"/>
            </a:pPr>
            <a:endParaRPr lang="cs-CZ" dirty="0" smtClean="0"/>
          </a:p>
          <a:p>
            <a:pPr marL="514350" indent="-514350">
              <a:buFont typeface="+mj-lt"/>
              <a:buAutoNum type="arabicPeriod" startAt="9"/>
            </a:pPr>
            <a:endParaRPr lang="cs-CZ" dirty="0" smtClean="0"/>
          </a:p>
          <a:p>
            <a:pPr marL="514350" indent="-514350">
              <a:buFont typeface="+mj-lt"/>
              <a:buAutoNum type="arabicPeriod" startAt="9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68135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Pokud </a:t>
            </a:r>
            <a:r>
              <a:rPr lang="cs-CZ" dirty="0"/>
              <a:t>není uvedeno jinak </a:t>
            </a:r>
            <a:r>
              <a:rPr lang="cs-CZ" dirty="0" smtClean="0"/>
              <a:t>- autor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62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321</TotalTime>
  <Words>363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Úvod do stavební mechaniky – pracovní list</vt:lpstr>
      <vt:lpstr>Pracovní list – úvod a historie SME</vt:lpstr>
      <vt:lpstr>Pracovní list – úvod a historie SME</vt:lpstr>
      <vt:lpstr>Pracovní list – úvod a historie SME</vt:lpstr>
      <vt:lpstr>Pracovní list – úvod a historie SME</vt:lpstr>
      <vt:lpstr>Pracovní list – úvod a historie SME</vt:lpstr>
      <vt:lpstr>Pracovní list – úvod a historie SME</vt:lpstr>
      <vt:lpstr>Zdroj obrázků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Michal</cp:lastModifiedBy>
  <cp:revision>77</cp:revision>
  <dcterms:created xsi:type="dcterms:W3CDTF">2013-12-26T09:05:21Z</dcterms:created>
  <dcterms:modified xsi:type="dcterms:W3CDTF">2014-01-16T19:35:33Z</dcterms:modified>
</cp:coreProperties>
</file>