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96" r:id="rId2"/>
    <p:sldId id="265" r:id="rId3"/>
    <p:sldId id="287" r:id="rId4"/>
    <p:sldId id="275" r:id="rId5"/>
    <p:sldId id="290" r:id="rId6"/>
    <p:sldId id="291" r:id="rId7"/>
    <p:sldId id="292" r:id="rId8"/>
    <p:sldId id="293" r:id="rId9"/>
    <p:sldId id="294" r:id="rId10"/>
    <p:sldId id="266" r:id="rId11"/>
    <p:sldId id="29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34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F6EACF-B1EE-48F8-A6E5-86D6D57A0F03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B4A76-34CA-4DCD-BDE4-7796CB3117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021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AB4A76-34CA-4DCD-BDE4-7796CB31171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9593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5806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79479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96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593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2445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90827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05053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773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742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42886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7729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F785-BB63-4C71-BD20-E6B2961D6B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687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146AE-7D1C-4209-AE40-256F1E7297AB}" type="datetimeFigureOut">
              <a:rPr lang="cs-CZ" smtClean="0"/>
              <a:t>16. 1. 2014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660AD6-5912-40A9-94C8-B8DC2BD467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76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slide" Target="slide9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448163568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VY_32_INOVACE_06-05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mechanika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–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31.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672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Základní rozdělení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167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Určení síly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4"/>
            <a:ext cx="8892858" cy="3202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4142222"/>
            <a:ext cx="2419252" cy="3385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úhel určovacího paprsku</a:t>
            </a:r>
            <a:endParaRPr lang="cs-CZ" sz="16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39393" y="2256856"/>
            <a:ext cx="53412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kN</a:t>
            </a:r>
            <a:endParaRPr lang="cs-CZ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199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Co je to soustava sil?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4000" b="1" dirty="0"/>
              <a:t>P</a:t>
            </a:r>
            <a:r>
              <a:rPr lang="cs-CZ" sz="4000" b="1" dirty="0" smtClean="0"/>
              <a:t>ůsobí-li </a:t>
            </a:r>
            <a:r>
              <a:rPr lang="cs-CZ" sz="4000" b="1" dirty="0"/>
              <a:t>na těleso dvě nebo více sil</a:t>
            </a:r>
            <a:r>
              <a:rPr lang="cs-CZ" sz="4000" b="1" dirty="0" smtClean="0"/>
              <a:t>,</a:t>
            </a:r>
          </a:p>
          <a:p>
            <a:pPr marL="0" indent="0" algn="ctr">
              <a:buNone/>
            </a:pPr>
            <a:r>
              <a:rPr lang="cs-CZ" sz="4000" b="1" dirty="0" smtClean="0"/>
              <a:t>jedná </a:t>
            </a:r>
            <a:r>
              <a:rPr lang="cs-CZ" sz="4000" b="1" dirty="0"/>
              <a:t>se o soustavu </a:t>
            </a:r>
            <a:r>
              <a:rPr lang="cs-CZ" sz="4000" b="1" dirty="0" smtClean="0"/>
              <a:t>sil.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9781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Druhy </a:t>
            </a:r>
            <a:r>
              <a:rPr lang="cs-CZ" b="1" dirty="0"/>
              <a:t>rovinných soustav sil</a:t>
            </a:r>
            <a:endParaRPr lang="cs-CZ" dirty="0"/>
          </a:p>
          <a:p>
            <a:r>
              <a:rPr lang="cs-CZ" dirty="0"/>
              <a:t>a) soustava sil působících v jedné přímce (na jednom paprsku)</a:t>
            </a:r>
          </a:p>
          <a:p>
            <a:r>
              <a:rPr lang="cs-CZ" dirty="0"/>
              <a:t>b) rovinný svazek sil - síly působí v jednom bodě </a:t>
            </a:r>
          </a:p>
          <a:p>
            <a:r>
              <a:rPr lang="cs-CZ" dirty="0"/>
              <a:t>c) soustava rovnoběžných sil</a:t>
            </a:r>
          </a:p>
          <a:p>
            <a:r>
              <a:rPr lang="cs-CZ" dirty="0"/>
              <a:t>d) obecná soustava sil - síly působící v rovině porůznu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563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15" y="3284984"/>
            <a:ext cx="7115175" cy="2566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lphaLcParenR"/>
            </a:pPr>
            <a:r>
              <a:rPr lang="cs-CZ" b="1" dirty="0" smtClean="0"/>
              <a:t>soustava </a:t>
            </a:r>
            <a:r>
              <a:rPr lang="cs-CZ" b="1" dirty="0"/>
              <a:t>sil působících v jedné </a:t>
            </a:r>
            <a:r>
              <a:rPr lang="cs-CZ" b="1" dirty="0" smtClean="0"/>
              <a:t>přímce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	- na jednom paprsku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	- nezáleží </a:t>
            </a:r>
            <a:r>
              <a:rPr lang="cs-CZ" dirty="0"/>
              <a:t>pod jakým úhlem paprsek působí </a:t>
            </a:r>
          </a:p>
        </p:txBody>
      </p:sp>
    </p:spTree>
    <p:extLst>
      <p:ext uri="{BB962C8B-B14F-4D97-AF65-F5344CB8AC3E}">
        <p14:creationId xmlns:p14="http://schemas.microsoft.com/office/powerpoint/2010/main" val="1671746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996952"/>
            <a:ext cx="5410669" cy="346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b</a:t>
            </a:r>
            <a:r>
              <a:rPr lang="cs-CZ" b="1" dirty="0"/>
              <a:t>) rovinný svazek </a:t>
            </a:r>
            <a:r>
              <a:rPr lang="cs-CZ" b="1" dirty="0" smtClean="0"/>
              <a:t>sil</a:t>
            </a:r>
          </a:p>
          <a:p>
            <a:pPr marL="0" indent="0">
              <a:buNone/>
            </a:pPr>
            <a:r>
              <a:rPr lang="cs-CZ" dirty="0" smtClean="0"/>
              <a:t>	- </a:t>
            </a:r>
            <a:r>
              <a:rPr lang="cs-CZ" dirty="0"/>
              <a:t>síly působí v jednom </a:t>
            </a:r>
            <a:r>
              <a:rPr lang="cs-CZ" dirty="0" smtClean="0"/>
              <a:t>bodě</a:t>
            </a:r>
          </a:p>
          <a:p>
            <a:pPr marL="0" indent="0">
              <a:buNone/>
            </a:pPr>
            <a:r>
              <a:rPr lang="cs-CZ" dirty="0" smtClean="0"/>
              <a:t>	- síly se protínají jednom bodě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110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202" y="2708920"/>
            <a:ext cx="6303963" cy="396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c</a:t>
            </a:r>
            <a:r>
              <a:rPr lang="cs-CZ" b="1" dirty="0"/>
              <a:t>) soustava rovnoběžných </a:t>
            </a:r>
            <a:r>
              <a:rPr lang="cs-CZ" b="1" dirty="0" smtClean="0"/>
              <a:t>sil</a:t>
            </a:r>
          </a:p>
          <a:p>
            <a:pPr marL="457200" lvl="1" indent="0">
              <a:buNone/>
            </a:pPr>
            <a:r>
              <a:rPr lang="cs-CZ" dirty="0" smtClean="0"/>
              <a:t>- síly působí rovnoběžně (na rovnoběžných paprscích)</a:t>
            </a:r>
          </a:p>
        </p:txBody>
      </p:sp>
    </p:spTree>
    <p:extLst>
      <p:ext uri="{BB962C8B-B14F-4D97-AF65-F5344CB8AC3E}">
        <p14:creationId xmlns:p14="http://schemas.microsoft.com/office/powerpoint/2010/main" val="3110425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08921"/>
            <a:ext cx="5988620" cy="4071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Soustavy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</a:t>
            </a:r>
            <a:r>
              <a:rPr lang="cs-CZ" b="1" dirty="0"/>
              <a:t>) obecná soustava sil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dirty="0" smtClean="0"/>
              <a:t>- </a:t>
            </a:r>
            <a:r>
              <a:rPr lang="cs-CZ" dirty="0"/>
              <a:t>síly působící v </a:t>
            </a:r>
            <a:r>
              <a:rPr lang="cs-CZ" dirty="0" smtClean="0"/>
              <a:t>rovině porůznu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8475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je to </a:t>
            </a:r>
            <a:r>
              <a:rPr lang="cs-CZ" dirty="0" smtClean="0">
                <a:hlinkClick r:id="rId2" action="ppaction://hlinksldjump"/>
              </a:rPr>
              <a:t>soustava</a:t>
            </a:r>
            <a:r>
              <a:rPr lang="cs-CZ" dirty="0" smtClean="0"/>
              <a:t> 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znáte </a:t>
            </a:r>
            <a:r>
              <a:rPr lang="cs-CZ" dirty="0" smtClean="0">
                <a:hlinkClick r:id="rId3" action="ppaction://hlinksldjump"/>
              </a:rPr>
              <a:t>rovinné soustavy </a:t>
            </a:r>
            <a:r>
              <a:rPr lang="cs-CZ" dirty="0" smtClean="0"/>
              <a:t>sil?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Nakresli příklad soustavy působící na jedné </a:t>
            </a:r>
            <a:r>
              <a:rPr lang="cs-CZ" dirty="0" smtClean="0">
                <a:hlinkClick r:id="rId4" action="ppaction://hlinksldjump"/>
              </a:rPr>
              <a:t>přímce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Nakresli příklad </a:t>
            </a:r>
            <a:r>
              <a:rPr lang="cs-CZ" dirty="0" smtClean="0"/>
              <a:t>rovinného </a:t>
            </a:r>
            <a:r>
              <a:rPr lang="cs-CZ" dirty="0" smtClean="0">
                <a:hlinkClick r:id="rId5" action="ppaction://hlinksldjump"/>
              </a:rPr>
              <a:t>svazku</a:t>
            </a:r>
            <a:r>
              <a:rPr lang="cs-CZ" dirty="0" smtClean="0"/>
              <a:t> sil.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Nakresli příklad soustavy </a:t>
            </a:r>
            <a:r>
              <a:rPr lang="cs-CZ" dirty="0" smtClean="0">
                <a:hlinkClick r:id="rId6" action="ppaction://hlinksldjump"/>
              </a:rPr>
              <a:t>rovnoběžných</a:t>
            </a:r>
            <a:r>
              <a:rPr lang="cs-CZ" dirty="0" smtClean="0"/>
              <a:t> sil.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Nakresli příklad </a:t>
            </a:r>
            <a:r>
              <a:rPr lang="cs-CZ" dirty="0" smtClean="0">
                <a:hlinkClick r:id="rId7" action="ppaction://hlinksldjump"/>
              </a:rPr>
              <a:t>obecné</a:t>
            </a:r>
            <a:r>
              <a:rPr lang="cs-CZ" dirty="0" smtClean="0"/>
              <a:t> soustavy sil.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67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Zdroje </a:t>
            </a:r>
            <a:r>
              <a:rPr lang="cs-CZ" dirty="0" smtClean="0"/>
              <a:t>obrázků:</a:t>
            </a:r>
          </a:p>
          <a:p>
            <a:pPr marL="0" indent="0">
              <a:buNone/>
            </a:pPr>
            <a:r>
              <a:rPr lang="cs-CZ" dirty="0" smtClean="0"/>
              <a:t>Pokud </a:t>
            </a:r>
            <a:r>
              <a:rPr lang="cs-CZ" dirty="0"/>
              <a:t>není uvedeno jinak </a:t>
            </a:r>
            <a:r>
              <a:rPr lang="cs-CZ" dirty="0" smtClean="0"/>
              <a:t>- autor</a:t>
            </a:r>
          </a:p>
          <a:p>
            <a:r>
              <a:rPr lang="cs-CZ" dirty="0"/>
              <a:t>Zdroj </a:t>
            </a:r>
            <a:r>
              <a:rPr lang="cs-CZ" dirty="0" smtClean="0"/>
              <a:t>textů: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JELÍNEK, Lubomír; ČERVENÝ, Petr; DOUL, Ladislav. </a:t>
            </a:r>
            <a:r>
              <a:rPr lang="cs-CZ" i="1" dirty="0"/>
              <a:t>Stavební mechanika</a:t>
            </a:r>
            <a:r>
              <a:rPr lang="cs-CZ" dirty="0"/>
              <a:t>. Volyně: VOŠ a SPŠ, Volyně, 2012, ISBN 978-80-86837-45-1.</a:t>
            </a:r>
          </a:p>
        </p:txBody>
      </p:sp>
    </p:spTree>
    <p:extLst>
      <p:ext uri="{BB962C8B-B14F-4D97-AF65-F5344CB8AC3E}">
        <p14:creationId xmlns:p14="http://schemas.microsoft.com/office/powerpoint/2010/main" val="3488537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386</TotalTime>
  <Words>274</Words>
  <Application>Microsoft Office PowerPoint</Application>
  <PresentationFormat>Předvádění na obrazovce (4:3)</PresentationFormat>
  <Paragraphs>69</Paragraphs>
  <Slides>11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Soustavy sil</vt:lpstr>
      <vt:lpstr>Určení síly - opakování</vt:lpstr>
      <vt:lpstr>Soustavy sil</vt:lpstr>
      <vt:lpstr>Soustavy sil</vt:lpstr>
      <vt:lpstr>Soustavy sil</vt:lpstr>
      <vt:lpstr>Soustavy sil</vt:lpstr>
      <vt:lpstr>Soustavy sil</vt:lpstr>
      <vt:lpstr>Soustavy sil</vt:lpstr>
      <vt:lpstr>Shrnutí</vt:lpstr>
      <vt:lpstr>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Vnitřní síly na přímém nosníku</dc:title>
  <dc:creator>Michal</dc:creator>
  <cp:lastModifiedBy>Michal</cp:lastModifiedBy>
  <cp:revision>75</cp:revision>
  <dcterms:created xsi:type="dcterms:W3CDTF">2013-12-26T09:05:21Z</dcterms:created>
  <dcterms:modified xsi:type="dcterms:W3CDTF">2014-01-16T19:51:41Z</dcterms:modified>
</cp:coreProperties>
</file>