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301" r:id="rId2"/>
    <p:sldId id="265" r:id="rId3"/>
    <p:sldId id="298" r:id="rId4"/>
    <p:sldId id="299" r:id="rId5"/>
    <p:sldId id="297" r:id="rId6"/>
    <p:sldId id="289" r:id="rId7"/>
    <p:sldId id="296" r:id="rId8"/>
    <p:sldId id="300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34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F6EACF-B1EE-48F8-A6E5-86D6D57A0F03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AB4A76-34CA-4DCD-BDE4-7796CB3117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8021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85806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67947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8969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7593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24450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90827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050531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57739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87421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42886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7729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EF785-BB63-4C71-BD20-E6B2961D6B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4120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76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341167431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VY_32_INOVACE_06-06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Michal Kronika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mechanika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–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30. 8. 2013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pracovní list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31562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Síly – pracovní list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Síla, její </a:t>
            </a:r>
            <a:r>
              <a:rPr lang="cs-CZ" b="1" dirty="0">
                <a:solidFill>
                  <a:srgbClr val="002060"/>
                </a:solidFill>
              </a:rPr>
              <a:t>určení a </a:t>
            </a:r>
            <a:r>
              <a:rPr lang="cs-CZ" b="1" dirty="0" smtClean="0">
                <a:solidFill>
                  <a:srgbClr val="002060"/>
                </a:solidFill>
              </a:rPr>
              <a:t>účinek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Soustavy sil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1167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Pracovní list – síly a soustavy sil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67544" y="1124744"/>
            <a:ext cx="4038600" cy="4525963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jednotkou síly a z čeho vychází?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označujeme a rozlišujeme síly?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Čím je jednoznačně určena síla?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Nakresli obrázek a popiš na něm určení síly.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4644008" y="1124744"/>
            <a:ext cx="4038600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366432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Pracovní list – síly a soustavy sil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67544" y="1124744"/>
            <a:ext cx="4038600" cy="4525963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 startAt="5"/>
            </a:pPr>
            <a:r>
              <a:rPr lang="cs-CZ" dirty="0"/>
              <a:t>Co je účinkem síly?</a:t>
            </a:r>
          </a:p>
          <a:p>
            <a:pPr marL="514350" indent="-514350">
              <a:buFont typeface="+mj-lt"/>
              <a:buAutoNum type="arabicPeriod" startAt="5"/>
            </a:pPr>
            <a:endParaRPr lang="cs-CZ" dirty="0" smtClean="0"/>
          </a:p>
          <a:p>
            <a:pPr marL="514350" indent="-514350">
              <a:buFont typeface="+mj-lt"/>
              <a:buAutoNum type="arabicPeriod" startAt="5"/>
            </a:pPr>
            <a:r>
              <a:rPr lang="cs-CZ" dirty="0" smtClean="0"/>
              <a:t>Jak </a:t>
            </a:r>
            <a:r>
              <a:rPr lang="cs-CZ" dirty="0"/>
              <a:t>nazýváme více sil působících na těleso?</a:t>
            </a:r>
          </a:p>
          <a:p>
            <a:pPr marL="514350" indent="-514350">
              <a:buFont typeface="+mj-lt"/>
              <a:buAutoNum type="arabicPeriod" startAt="5"/>
            </a:pPr>
            <a:endParaRPr lang="cs-CZ" dirty="0" smtClean="0"/>
          </a:p>
          <a:p>
            <a:pPr marL="514350" indent="-514350">
              <a:buFont typeface="+mj-lt"/>
              <a:buAutoNum type="arabicPeriod" startAt="5"/>
            </a:pPr>
            <a:r>
              <a:rPr lang="cs-CZ" dirty="0" smtClean="0"/>
              <a:t>Jaké </a:t>
            </a:r>
            <a:r>
              <a:rPr lang="cs-CZ" dirty="0"/>
              <a:t>znáte rovinné soustavy sil?</a:t>
            </a:r>
          </a:p>
          <a:p>
            <a:pPr marL="514350" indent="-514350">
              <a:buFont typeface="+mj-lt"/>
              <a:buAutoNum type="arabicPeriod" startAt="5"/>
            </a:pPr>
            <a:endParaRPr lang="cs-CZ" dirty="0"/>
          </a:p>
          <a:p>
            <a:pPr marL="514350" indent="-514350">
              <a:buFont typeface="+mj-lt"/>
              <a:buAutoNum type="arabicPeriod" startAt="5"/>
            </a:pPr>
            <a:r>
              <a:rPr lang="cs-CZ" dirty="0" smtClean="0"/>
              <a:t>Nakresli </a:t>
            </a:r>
            <a:r>
              <a:rPr lang="cs-CZ" dirty="0"/>
              <a:t>příklad soustavy působící na jedné přímce.</a:t>
            </a:r>
          </a:p>
          <a:p>
            <a:pPr marL="514350" indent="-514350">
              <a:buFont typeface="+mj-lt"/>
              <a:buAutoNum type="arabicPeriod" startAt="5"/>
            </a:pPr>
            <a:endParaRPr lang="cs-CZ" dirty="0"/>
          </a:p>
          <a:p>
            <a:pPr marL="514350" indent="-514350">
              <a:buFont typeface="+mj-lt"/>
              <a:buAutoNum type="arabicPeriod" startAt="5"/>
            </a:pPr>
            <a:r>
              <a:rPr lang="cs-CZ" dirty="0"/>
              <a:t>Nakresli příklad rovinného svazku sil.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4644008" y="1124744"/>
            <a:ext cx="4038600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7639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5004048" y="1196752"/>
            <a:ext cx="4038600" cy="5184576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Pracovní list – síly a soustavy sil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67544" y="1124744"/>
            <a:ext cx="4038600" cy="511256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10"/>
            </a:pPr>
            <a:r>
              <a:rPr lang="cs-CZ" dirty="0"/>
              <a:t>Nakresli příklad soustavy rovnoběžných sil.</a:t>
            </a:r>
          </a:p>
          <a:p>
            <a:pPr marL="514350" indent="-514350">
              <a:buFont typeface="+mj-lt"/>
              <a:buAutoNum type="arabicPeriod" startAt="10"/>
            </a:pPr>
            <a:endParaRPr lang="cs-CZ" dirty="0" smtClean="0"/>
          </a:p>
          <a:p>
            <a:pPr marL="514350" indent="-514350">
              <a:buFont typeface="+mj-lt"/>
              <a:buAutoNum type="arabicPeriod" startAt="10"/>
            </a:pPr>
            <a:r>
              <a:rPr lang="cs-CZ" dirty="0" smtClean="0"/>
              <a:t>Nakresli </a:t>
            </a:r>
            <a:r>
              <a:rPr lang="cs-CZ" dirty="0"/>
              <a:t>příklad obecné soustavy sil.</a:t>
            </a:r>
          </a:p>
          <a:p>
            <a:pPr marL="514350" indent="-514350">
              <a:buFont typeface="+mj-lt"/>
              <a:buAutoNum type="arabicPeriod" startAt="10"/>
            </a:pPr>
            <a:endParaRPr lang="cs-CZ" dirty="0"/>
          </a:p>
          <a:p>
            <a:pPr marL="514350" indent="-514350">
              <a:buFont typeface="+mj-lt"/>
              <a:buAutoNum type="arabicPeriod" startAt="10"/>
            </a:pPr>
            <a:r>
              <a:rPr lang="cs-CZ" dirty="0" smtClean="0"/>
              <a:t>Co </a:t>
            </a:r>
            <a:r>
              <a:rPr lang="cs-CZ" dirty="0"/>
              <a:t>je to soustava sil?</a:t>
            </a:r>
          </a:p>
        </p:txBody>
      </p:sp>
    </p:spTree>
    <p:extLst>
      <p:ext uri="{BB962C8B-B14F-4D97-AF65-F5344CB8AC3E}">
        <p14:creationId xmlns:p14="http://schemas.microsoft.com/office/powerpoint/2010/main" val="1869162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616" y="4941168"/>
            <a:ext cx="4447418" cy="16003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Pracovní list – síly a soustavy sil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67544" y="1124744"/>
            <a:ext cx="4038600" cy="4525963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jednotkou síly a z čeho vychází?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označujeme a rozlišujeme síly?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Čím je jednoznačně určena síla?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Nakresli obrázek a popiš na něm určení síly.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4644008" y="1124744"/>
            <a:ext cx="4038600" cy="4525963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1 N (Newton), je to přibližně síla jakou těleso o váze 1kg působí na podložku.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Velkými písmeny – většinou velké F. Rozlišujeme je dolním indexem – F</a:t>
            </a:r>
            <a:r>
              <a:rPr lang="cs-CZ" baseline="-25000" dirty="0" smtClean="0"/>
              <a:t>1</a:t>
            </a:r>
            <a:r>
              <a:rPr lang="cs-CZ" dirty="0" smtClean="0"/>
              <a:t>, F</a:t>
            </a:r>
            <a:r>
              <a:rPr lang="cs-CZ" baseline="-25000" dirty="0" smtClean="0"/>
              <a:t>a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Působištěm, směrem </a:t>
            </a:r>
            <a:r>
              <a:rPr lang="cs-CZ" dirty="0"/>
              <a:t>(</a:t>
            </a:r>
            <a:r>
              <a:rPr lang="cs-CZ" dirty="0" smtClean="0"/>
              <a:t>úhlem), smyslem - orientací, velikostí.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.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69233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0417" y="3212976"/>
            <a:ext cx="3554413" cy="127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Pracovní list – síly a soustavy sil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67544" y="1124744"/>
            <a:ext cx="4038600" cy="4525963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 startAt="5"/>
            </a:pPr>
            <a:r>
              <a:rPr lang="cs-CZ" dirty="0"/>
              <a:t>Co je účinkem síly?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cs-CZ" dirty="0"/>
              <a:t>Jak nazýváme více sil působících na těleso?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cs-CZ" dirty="0"/>
              <a:t>Jaké znáte rovinné soustavy sil?</a:t>
            </a:r>
          </a:p>
          <a:p>
            <a:pPr marL="514350" indent="-514350">
              <a:buFont typeface="+mj-lt"/>
              <a:buAutoNum type="arabicPeriod" startAt="5"/>
            </a:pPr>
            <a:endParaRPr lang="cs-CZ" dirty="0"/>
          </a:p>
          <a:p>
            <a:pPr marL="514350" indent="-514350">
              <a:buFont typeface="+mj-lt"/>
              <a:buAutoNum type="arabicPeriod" startAt="5"/>
            </a:pPr>
            <a:endParaRPr lang="cs-CZ" dirty="0"/>
          </a:p>
          <a:p>
            <a:pPr marL="514350" indent="-514350">
              <a:buFont typeface="+mj-lt"/>
              <a:buAutoNum type="arabicPeriod" startAt="5"/>
            </a:pPr>
            <a:r>
              <a:rPr lang="cs-CZ" dirty="0"/>
              <a:t>Nakresli příklad soustavy působící na jedné přímce.</a:t>
            </a:r>
          </a:p>
          <a:p>
            <a:pPr marL="514350" indent="-514350">
              <a:buFont typeface="+mj-lt"/>
              <a:buAutoNum type="arabicPeriod" startAt="5"/>
            </a:pPr>
            <a:endParaRPr lang="cs-CZ" dirty="0"/>
          </a:p>
          <a:p>
            <a:pPr marL="514350" indent="-514350">
              <a:buFont typeface="+mj-lt"/>
              <a:buAutoNum type="arabicPeriod" startAt="5"/>
            </a:pPr>
            <a:r>
              <a:rPr lang="cs-CZ" dirty="0"/>
              <a:t>Nakresli příklad rovinného svazku sil.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4644008" y="1124744"/>
            <a:ext cx="4038600" cy="4525963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 startAt="5"/>
            </a:pPr>
            <a:r>
              <a:rPr lang="cs-CZ" dirty="0"/>
              <a:t>Změna polohy tělesa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cs-CZ" dirty="0"/>
              <a:t>Soustava sil</a:t>
            </a:r>
          </a:p>
          <a:p>
            <a:pPr marL="514350" indent="-514350">
              <a:buFont typeface="+mj-lt"/>
              <a:buAutoNum type="arabicPeriod" startAt="5"/>
            </a:pPr>
            <a:endParaRPr lang="cs-CZ" dirty="0"/>
          </a:p>
          <a:p>
            <a:pPr marL="514350" indent="-514350">
              <a:buFont typeface="+mj-lt"/>
              <a:buAutoNum type="arabicPeriod" startAt="5"/>
            </a:pPr>
            <a:r>
              <a:rPr lang="cs-CZ" dirty="0"/>
              <a:t>Síly působící v jedné přímce, v jednom bodě, rovnoběžné, porůznu – obecná soustava.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cs-CZ" dirty="0"/>
              <a:t>.</a:t>
            </a:r>
          </a:p>
          <a:p>
            <a:pPr marL="514350" indent="-514350">
              <a:buFont typeface="+mj-lt"/>
              <a:buAutoNum type="arabicPeriod" startAt="5"/>
            </a:pPr>
            <a:endParaRPr lang="cs-CZ" dirty="0"/>
          </a:p>
          <a:p>
            <a:pPr marL="514350" indent="-514350">
              <a:buFont typeface="+mj-lt"/>
              <a:buAutoNum type="arabicPeriod" startAt="5"/>
            </a:pPr>
            <a:endParaRPr lang="cs-CZ" dirty="0"/>
          </a:p>
          <a:p>
            <a:pPr marL="514350" indent="-514350">
              <a:buFont typeface="+mj-lt"/>
              <a:buAutoNum type="arabicPeriod" startAt="5"/>
            </a:pPr>
            <a:r>
              <a:rPr lang="cs-CZ" dirty="0"/>
              <a:t>.</a:t>
            </a:r>
          </a:p>
          <a:p>
            <a:pPr marL="514350" indent="-514350">
              <a:buFont typeface="+mj-lt"/>
              <a:buAutoNum type="arabicPeriod" startAt="5"/>
            </a:pPr>
            <a:endParaRPr lang="cs-CZ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280271"/>
            <a:ext cx="2706859" cy="17314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1221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052736"/>
            <a:ext cx="3151905" cy="19844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3" y="3037156"/>
            <a:ext cx="3151905" cy="2142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5004048" y="1196752"/>
            <a:ext cx="4038600" cy="5184576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 startAt="10"/>
            </a:pPr>
            <a:r>
              <a:rPr lang="cs-CZ" dirty="0"/>
              <a:t>.</a:t>
            </a:r>
          </a:p>
          <a:p>
            <a:pPr marL="514350" indent="-514350">
              <a:buFont typeface="+mj-lt"/>
              <a:buAutoNum type="arabicPeriod" startAt="10"/>
            </a:pPr>
            <a:endParaRPr lang="cs-CZ" dirty="0"/>
          </a:p>
          <a:p>
            <a:pPr marL="514350" indent="-514350">
              <a:buFont typeface="+mj-lt"/>
              <a:buAutoNum type="arabicPeriod" startAt="10"/>
            </a:pPr>
            <a:endParaRPr lang="cs-CZ" dirty="0"/>
          </a:p>
          <a:p>
            <a:pPr marL="514350" indent="-514350">
              <a:buFont typeface="+mj-lt"/>
              <a:buAutoNum type="arabicPeriod" startAt="10"/>
            </a:pPr>
            <a:endParaRPr lang="cs-CZ" dirty="0"/>
          </a:p>
          <a:p>
            <a:pPr marL="514350" indent="-514350">
              <a:buFont typeface="+mj-lt"/>
              <a:buAutoNum type="arabicPeriod" startAt="10"/>
            </a:pPr>
            <a:r>
              <a:rPr lang="cs-CZ" dirty="0" smtClean="0"/>
              <a:t>.</a:t>
            </a:r>
            <a:endParaRPr lang="cs-CZ" dirty="0"/>
          </a:p>
          <a:p>
            <a:pPr marL="514350" indent="-514350">
              <a:buFont typeface="+mj-lt"/>
              <a:buAutoNum type="arabicPeriod" startAt="10"/>
            </a:pPr>
            <a:endParaRPr lang="cs-CZ" dirty="0"/>
          </a:p>
          <a:p>
            <a:pPr marL="514350" indent="-514350">
              <a:buFont typeface="+mj-lt"/>
              <a:buAutoNum type="arabicPeriod" startAt="10"/>
            </a:pPr>
            <a:endParaRPr lang="cs-CZ" dirty="0"/>
          </a:p>
          <a:p>
            <a:pPr marL="514350" indent="-514350">
              <a:buFont typeface="+mj-lt"/>
              <a:buAutoNum type="arabicPeriod" startAt="10"/>
            </a:pPr>
            <a:endParaRPr lang="cs-CZ" dirty="0"/>
          </a:p>
          <a:p>
            <a:pPr marL="514350" indent="-514350">
              <a:buFont typeface="+mj-lt"/>
              <a:buAutoNum type="arabicPeriod" startAt="10"/>
            </a:pPr>
            <a:endParaRPr lang="cs-CZ" dirty="0"/>
          </a:p>
          <a:p>
            <a:pPr marL="514350" indent="-514350">
              <a:buFont typeface="+mj-lt"/>
              <a:buAutoNum type="arabicPeriod" startAt="10"/>
            </a:pPr>
            <a:r>
              <a:rPr lang="cs-CZ" dirty="0" smtClean="0"/>
              <a:t>Více </a:t>
            </a:r>
            <a:r>
              <a:rPr lang="cs-CZ" dirty="0"/>
              <a:t>sil působících na těleso.</a:t>
            </a:r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Pracovní list – síly a soustavy sil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67544" y="1124744"/>
            <a:ext cx="4038600" cy="5112568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 startAt="10"/>
            </a:pPr>
            <a:r>
              <a:rPr lang="cs-CZ" dirty="0"/>
              <a:t>Nakresli příklad soustavy rovnoběžných sil.</a:t>
            </a:r>
          </a:p>
          <a:p>
            <a:pPr marL="514350" indent="-514350">
              <a:buFont typeface="+mj-lt"/>
              <a:buAutoNum type="arabicPeriod" startAt="10"/>
            </a:pPr>
            <a:endParaRPr lang="cs-CZ" dirty="0"/>
          </a:p>
          <a:p>
            <a:pPr marL="514350" indent="-514350">
              <a:buFont typeface="+mj-lt"/>
              <a:buAutoNum type="arabicPeriod" startAt="10"/>
            </a:pPr>
            <a:endParaRPr lang="cs-CZ" dirty="0"/>
          </a:p>
          <a:p>
            <a:pPr marL="514350" indent="-514350">
              <a:buFont typeface="+mj-lt"/>
              <a:buAutoNum type="arabicPeriod" startAt="10"/>
            </a:pPr>
            <a:r>
              <a:rPr lang="cs-CZ" dirty="0"/>
              <a:t>Nakresli příklad obecné soustavy sil.</a:t>
            </a:r>
          </a:p>
          <a:p>
            <a:pPr marL="514350" indent="-514350">
              <a:buFont typeface="+mj-lt"/>
              <a:buAutoNum type="arabicPeriod" startAt="10"/>
            </a:pPr>
            <a:endParaRPr lang="cs-CZ" dirty="0"/>
          </a:p>
          <a:p>
            <a:pPr marL="514350" indent="-514350">
              <a:buFont typeface="+mj-lt"/>
              <a:buAutoNum type="arabicPeriod" startAt="10"/>
            </a:pPr>
            <a:endParaRPr lang="cs-CZ" dirty="0"/>
          </a:p>
          <a:p>
            <a:pPr marL="514350" indent="-514350">
              <a:buFont typeface="+mj-lt"/>
              <a:buAutoNum type="arabicPeriod" startAt="10"/>
            </a:pPr>
            <a:endParaRPr lang="cs-CZ" dirty="0"/>
          </a:p>
          <a:p>
            <a:pPr marL="514350" indent="-514350">
              <a:buFont typeface="+mj-lt"/>
              <a:buAutoNum type="arabicPeriod" startAt="10"/>
            </a:pPr>
            <a:r>
              <a:rPr lang="cs-CZ" dirty="0" smtClean="0"/>
              <a:t>Co </a:t>
            </a:r>
            <a:r>
              <a:rPr lang="cs-CZ" dirty="0"/>
              <a:t>je to soustava sil?</a:t>
            </a:r>
          </a:p>
        </p:txBody>
      </p:sp>
    </p:spTree>
    <p:extLst>
      <p:ext uri="{BB962C8B-B14F-4D97-AF65-F5344CB8AC3E}">
        <p14:creationId xmlns:p14="http://schemas.microsoft.com/office/powerpoint/2010/main" val="786564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</a:t>
            </a:r>
            <a:r>
              <a:rPr lang="cs-CZ" dirty="0"/>
              <a:t>není uvedeno jinak </a:t>
            </a:r>
            <a:r>
              <a:rPr lang="cs-CZ" dirty="0" smtClean="0"/>
              <a:t>- autor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2626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334</TotalTime>
  <Words>365</Words>
  <Application>Microsoft Office PowerPoint</Application>
  <PresentationFormat>Předvádění na obrazovce (4:3)</PresentationFormat>
  <Paragraphs>98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Síly – pracovní list</vt:lpstr>
      <vt:lpstr>Pracovní list – síly a soustavy sil</vt:lpstr>
      <vt:lpstr>Pracovní list – síly a soustavy sil</vt:lpstr>
      <vt:lpstr>Pracovní list – síly a soustavy sil</vt:lpstr>
      <vt:lpstr>Pracovní list – síly a soustavy sil</vt:lpstr>
      <vt:lpstr>Pracovní list – síly a soustavy sil</vt:lpstr>
      <vt:lpstr>Pracovní list – síly a soustavy sil</vt:lpstr>
      <vt:lpstr>Zdroj obrázků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Vnitřní síly na přímém nosníku</dc:title>
  <dc:creator>Michal</dc:creator>
  <cp:lastModifiedBy>Michal</cp:lastModifiedBy>
  <cp:revision>76</cp:revision>
  <dcterms:created xsi:type="dcterms:W3CDTF">2013-12-26T09:05:21Z</dcterms:created>
  <dcterms:modified xsi:type="dcterms:W3CDTF">2014-01-16T19:52:52Z</dcterms:modified>
</cp:coreProperties>
</file>