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64" r:id="rId4"/>
    <p:sldId id="257" r:id="rId5"/>
    <p:sldId id="258" r:id="rId6"/>
    <p:sldId id="265" r:id="rId7"/>
    <p:sldId id="259" r:id="rId8"/>
    <p:sldId id="260" r:id="rId9"/>
    <p:sldId id="266" r:id="rId10"/>
    <p:sldId id="267" r:id="rId11"/>
    <p:sldId id="268" r:id="rId12"/>
    <p:sldId id="262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6835" autoAdjust="0"/>
  </p:normalViewPr>
  <p:slideViewPr>
    <p:cSldViewPr>
      <p:cViewPr varScale="1">
        <p:scale>
          <a:sx n="89" d="100"/>
          <a:sy n="89" d="100"/>
        </p:scale>
        <p:origin x="-143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0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3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80920" cy="6048672"/>
          </a:xfrm>
        </p:spPr>
        <p:txBody>
          <a:bodyPr>
            <a:noAutofit/>
          </a:bodyPr>
          <a:lstStyle/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VY_32_INOVACE_ČS.5.51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08912" cy="5904656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Obiloviny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olejniny, luskoviny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lvl="0" indent="0" fontAlgn="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okopaniny, přadné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rostliny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0" lvl="0" indent="0" fontAlgn="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pícniny,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zelenina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Prezentace slouží k výuce a k zápisu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 fontAlgn="t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umí třídit organismy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do známých skupin,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umí používat jednoduché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klíče a atlasy</a:t>
            </a: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POLNÍ PLODINY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OBILOVINY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OLEJNINY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LUSKOVINY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OKOPANINY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PÍCNINY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ZELENINA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OBILOVINY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6170" y="1628800"/>
            <a:ext cx="8212294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Pěstují se pro své plody – obilky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ječmen setý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pšenice setá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492896"/>
            <a:ext cx="3528393" cy="2646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21395"/>
            <a:ext cx="2478310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OLEJNINY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Ze semen se lisuje olej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řepka olejka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mák setý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29" y="2852936"/>
            <a:ext cx="33528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719" y="2060848"/>
            <a:ext cx="2667000" cy="356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LUSKOVINY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Využíváme lusky se semeny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sója luštinatá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hrách setý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4191000" cy="2792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3276600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OKOPANINY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Při pěstování se musí okopávat a přihrnovat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lilek brambor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5908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12385"/>
            <a:ext cx="4572000" cy="3423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PÍCNINY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Využívá se jako krmivo pro zvířata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jetel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luční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416" y="2276872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448775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ZELENINA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hlávkové  zelí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cibule kuchyňská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8046"/>
            <a:ext cx="4267200" cy="3040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40768"/>
            <a:ext cx="3003899" cy="348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2059738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08912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rgbClr val="C00000"/>
                </a:solidFill>
              </a:rPr>
              <a:t>Pojmenuj polní plodiny a přiřaď do správné skupiny: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584" y="1219572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26049"/>
            <a:ext cx="33528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72" y="1450322"/>
            <a:ext cx="2828925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3625533"/>
      </p:ext>
    </p:extLst>
  </p:cSld>
  <p:clrMapOvr>
    <a:masterClrMapping/>
  </p:clrMapOvr>
  <p:transition advClick="0" advTm="5000"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</a:p>
          <a:p>
            <a:endParaRPr lang="cs-CZ" dirty="0" smtClean="0"/>
          </a:p>
          <a:p>
            <a:r>
              <a:rPr lang="cs-CZ" sz="1400" b="1" dirty="0" smtClean="0"/>
              <a:t>Obr. č.1</a:t>
            </a:r>
            <a:r>
              <a:rPr lang="cs-CZ" sz="1400" dirty="0" smtClean="0"/>
              <a:t>:</a:t>
            </a:r>
            <a:r>
              <a:rPr lang="cs-CZ" sz="1400" dirty="0"/>
              <a:t> USER:BLUEMOOSE.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http://commons.wikimedia.org/wiki/File:Wheat_close-up.JPG?uselang=cs </a:t>
            </a:r>
            <a:endParaRPr lang="cs-CZ" sz="1400" dirty="0" smtClean="0"/>
          </a:p>
          <a:p>
            <a:r>
              <a:rPr lang="cs-CZ" sz="1400" b="1" dirty="0" smtClean="0"/>
              <a:t>Obr</a:t>
            </a:r>
            <a:r>
              <a:rPr lang="cs-CZ" sz="1400" b="1" dirty="0"/>
              <a:t>. </a:t>
            </a:r>
            <a:r>
              <a:rPr lang="cs-CZ" sz="1400" b="1" dirty="0" smtClean="0"/>
              <a:t>č.2</a:t>
            </a:r>
            <a:r>
              <a:rPr lang="cs-CZ" sz="1400" dirty="0" smtClean="0"/>
              <a:t>: </a:t>
            </a:r>
            <a:r>
              <a:rPr lang="cs-CZ" sz="1400" dirty="0"/>
              <a:t>LUCASH.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http://commons.wikimedia.org/wiki/File:Barley_in_Slovenia.jpg?uselang=cs </a:t>
            </a:r>
            <a:endParaRPr lang="cs-CZ" sz="1400" dirty="0" smtClean="0"/>
          </a:p>
          <a:p>
            <a:r>
              <a:rPr lang="cs-CZ" sz="1400" b="1" dirty="0" smtClean="0"/>
              <a:t>Obr. č.3: </a:t>
            </a:r>
            <a:r>
              <a:rPr lang="cs-CZ" sz="1400" dirty="0" smtClean="0"/>
              <a:t>HTO</a:t>
            </a:r>
            <a:r>
              <a:rPr lang="cs-CZ" sz="1400" dirty="0"/>
              <a:t>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http://commons.wikimedia.org/wiki/File:%C5%98epka.JPG?uselang=cs </a:t>
            </a:r>
            <a:endParaRPr lang="cs-CZ" sz="1400" b="1" dirty="0" smtClean="0"/>
          </a:p>
          <a:p>
            <a:r>
              <a:rPr lang="cs-CZ" sz="1400" b="1" dirty="0" smtClean="0"/>
              <a:t>Obr. č.4: </a:t>
            </a:r>
            <a:r>
              <a:rPr lang="cs-CZ" sz="1400" dirty="0" smtClean="0"/>
              <a:t>YAKUDZA</a:t>
            </a:r>
            <a:r>
              <a:rPr lang="cs-CZ" sz="1400" dirty="0"/>
              <a:t>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http://upload.wikimedia.org/wikipedia/commons/1/1c/Papaver_somniferum_%281%29.jpg </a:t>
            </a:r>
            <a:endParaRPr lang="cs-CZ" sz="1400" b="1" dirty="0" smtClean="0"/>
          </a:p>
          <a:p>
            <a:r>
              <a:rPr lang="cs-CZ" sz="1400" b="1" dirty="0" smtClean="0"/>
              <a:t>Obr. č.5</a:t>
            </a:r>
            <a:r>
              <a:rPr lang="cs-CZ" sz="1400" b="1" dirty="0"/>
              <a:t>: </a:t>
            </a:r>
            <a:r>
              <a:rPr lang="cs-CZ" sz="1400" dirty="0"/>
              <a:t>CHMEE2. •commons.wikimedia.org [online]. [cit. 28.10.2013]. Dostupný na WWW: http://commons.wikimedia.org/wiki/File:Young_pod_of_Pisum_sativum_(4).</a:t>
            </a:r>
            <a:r>
              <a:rPr lang="cs-CZ" sz="1400" dirty="0" smtClean="0"/>
              <a:t>JPG?uselang=cs</a:t>
            </a:r>
          </a:p>
          <a:p>
            <a:r>
              <a:rPr lang="cs-CZ" sz="1400" b="1" dirty="0" smtClean="0"/>
              <a:t>Obr č. 6: </a:t>
            </a:r>
            <a:r>
              <a:rPr lang="cs-CZ" sz="1400" dirty="0"/>
              <a:t>GELLER-GRIMM, Fritz.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http://commons.wikimedia.org/wiki/File:Soja_fg01.jpg?uselang=cs </a:t>
            </a:r>
            <a:endParaRPr lang="cs-CZ" sz="1400" b="1" dirty="0" smtClean="0"/>
          </a:p>
          <a:p>
            <a:r>
              <a:rPr lang="cs-CZ" sz="1400" b="1" dirty="0"/>
              <a:t>Obr č. </a:t>
            </a:r>
            <a:r>
              <a:rPr lang="cs-CZ" sz="1400" b="1" dirty="0" smtClean="0"/>
              <a:t>7: </a:t>
            </a:r>
            <a:r>
              <a:rPr lang="cs-CZ" sz="1400" dirty="0"/>
              <a:t>BAUER, </a:t>
            </a:r>
            <a:r>
              <a:rPr lang="cs-CZ" sz="1400" dirty="0" err="1"/>
              <a:t>Scott</a:t>
            </a:r>
            <a:r>
              <a:rPr lang="cs-CZ" sz="1400" dirty="0"/>
              <a:t>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http://commons.wikimedia.org/wiki/File:Potato_plant.jpg?uselang=cs </a:t>
            </a:r>
            <a:endParaRPr lang="cs-CZ" sz="1400" b="1" dirty="0"/>
          </a:p>
          <a:p>
            <a:r>
              <a:rPr lang="cs-CZ" sz="1400" b="1" dirty="0"/>
              <a:t>Obr č. </a:t>
            </a:r>
            <a:r>
              <a:rPr lang="cs-CZ" sz="1400" b="1" dirty="0" smtClean="0"/>
              <a:t>8: </a:t>
            </a:r>
            <a:r>
              <a:rPr lang="en-US" sz="1400" dirty="0"/>
              <a:t>AUTOR NEUVEDEN. </a:t>
            </a:r>
            <a:r>
              <a:rPr lang="en-US" sz="1400" i="1" dirty="0"/>
              <a:t>•commons.wikimedia.org</a:t>
            </a:r>
            <a:r>
              <a:rPr lang="en-US" sz="1400" dirty="0"/>
              <a:t> [online]. [cit. 28.10.2013].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http://commons.wikimedia.org/wiki/File:Pole_brambor_07-2011.JPG?uselang=cs </a:t>
            </a:r>
            <a:endParaRPr lang="cs-CZ" sz="1400" b="1" dirty="0"/>
          </a:p>
          <a:p>
            <a:endParaRPr lang="cs-CZ" sz="1400" b="1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08912" cy="5472608"/>
          </a:xfrm>
        </p:spPr>
        <p:txBody>
          <a:bodyPr/>
          <a:lstStyle/>
          <a:p>
            <a:pPr marL="0" indent="0">
              <a:buNone/>
            </a:pPr>
            <a:r>
              <a:rPr lang="cs-CZ" sz="1400" b="1" dirty="0"/>
              <a:t>Obr č. 9: </a:t>
            </a:r>
            <a:r>
              <a:rPr lang="cs-CZ" sz="1400" dirty="0"/>
              <a:t>DENDROFIL.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http://commons.wikimedia.org/wiki/File:Jetel_prost%C5%99edn%C3%AD_Podkomorsk%C3%A9_lesy.JPG?uselang=cs 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/>
              <a:t>Obr č. 10: </a:t>
            </a:r>
            <a:r>
              <a:rPr lang="cs-CZ" sz="1400" dirty="0"/>
              <a:t>TARPENNING, Bill.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http://commons.wikimedia.org/wiki/File:Cabbage.jpg?uselang=cs 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 č. </a:t>
            </a:r>
            <a:r>
              <a:rPr lang="cs-CZ" sz="1400" b="1" dirty="0" smtClean="0"/>
              <a:t>11: </a:t>
            </a:r>
            <a:r>
              <a:rPr lang="cs-CZ" sz="1400" dirty="0"/>
              <a:t>DEZIDOR.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http://commons.wikimedia.org/wiki/File:Cibule.jpg?uselang=cs 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/>
              <a:t>Obr č. </a:t>
            </a:r>
            <a:r>
              <a:rPr lang="cs-CZ" sz="1400" b="1" dirty="0" smtClean="0"/>
              <a:t>12: </a:t>
            </a:r>
            <a:r>
              <a:rPr lang="cs-CZ" sz="1400" dirty="0" smtClean="0"/>
              <a:t>KOVÁŘ</a:t>
            </a:r>
            <a:r>
              <a:rPr lang="cs-CZ" sz="1400" dirty="0"/>
              <a:t>, Luděk.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http://commons.wikimedia.org/wiki/File:Kvetak_oranzovy.jpg?uselang=cs 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/>
              <a:t>Obr č</a:t>
            </a:r>
            <a:r>
              <a:rPr lang="cs-CZ" sz="1400" b="1" dirty="0" smtClean="0"/>
              <a:t>.: 13: </a:t>
            </a:r>
            <a:r>
              <a:rPr lang="cs-CZ" sz="1400" dirty="0"/>
              <a:t>DEZIDOR. </a:t>
            </a:r>
            <a:r>
              <a:rPr lang="cs-CZ" sz="1400" i="1" dirty="0"/>
              <a:t>•commons.wikimedia.org</a:t>
            </a:r>
            <a:r>
              <a:rPr lang="cs-CZ" sz="1400" dirty="0"/>
              <a:t> [online]. [cit. 28.10.2013]. Dostupný na WWW: http://commons.wikimedia.org/wiki/File:Kvetouc%C3%AD_slune%C4%8Dnice.jpg?uselang=cs 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/>
              <a:t>Obr č. </a:t>
            </a:r>
            <a:r>
              <a:rPr lang="cs-CZ" sz="1400" b="1" dirty="0" smtClean="0"/>
              <a:t>14: </a:t>
            </a:r>
            <a:r>
              <a:rPr lang="en-US" sz="1400" dirty="0"/>
              <a:t>AUTOR NEUVEDEN. </a:t>
            </a:r>
            <a:r>
              <a:rPr lang="en-US" sz="1400" i="1" dirty="0"/>
              <a:t>•commons.wikimedia.org</a:t>
            </a:r>
            <a:r>
              <a:rPr lang="en-US" sz="1400" dirty="0"/>
              <a:t> [online]. [cit. 28.10.2013].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http://commons.wikimedia.org/wiki/File:Kisoroszi,_zraj%C3%ADc%C3%AD_kuku%C5%99ice.JPG?uselang=cs </a:t>
            </a:r>
            <a:endParaRPr lang="cs-CZ" sz="1400" b="1" dirty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4872453"/>
      </p:ext>
    </p:extLst>
  </p:cSld>
  <p:clrMapOvr>
    <a:masterClrMapping/>
  </p:clrMapOvr>
  <p:transition advClick="0" advTm="5000"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275</Words>
  <Application>Microsoft Office PowerPoint</Application>
  <PresentationFormat>Předvádění na obrazovce (4:3)</PresentationFormat>
  <Paragraphs>111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POLNÍ PLODINY</vt:lpstr>
      <vt:lpstr>OBILOVINY</vt:lpstr>
      <vt:lpstr>OLEJNINY</vt:lpstr>
      <vt:lpstr>LUSKOVINY</vt:lpstr>
      <vt:lpstr>OKOPANINY</vt:lpstr>
      <vt:lpstr>PÍCNINY</vt:lpstr>
      <vt:lpstr>ZELENINA</vt:lpstr>
      <vt:lpstr>Prezentace aplikace PowerPoint</vt:lpstr>
      <vt:lpstr>CITACE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50</cp:revision>
  <dcterms:modified xsi:type="dcterms:W3CDTF">2014-01-20T18:55:55Z</dcterms:modified>
</cp:coreProperties>
</file>