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90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6A936-6FEE-4C7B-A6D4-31BADDD601FD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C4DEB-580D-416D-A742-20EFB8C277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34218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cover/>
      </p:transition>
    </mc:Choice>
    <mc:Fallback>
      <p:transition spd="slow">
        <p:cover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6A936-6FEE-4C7B-A6D4-31BADDD601FD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C4DEB-580D-416D-A742-20EFB8C277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0536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cover/>
      </p:transition>
    </mc:Choice>
    <mc:Fallback>
      <p:transition spd="slow">
        <p:cover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6A936-6FEE-4C7B-A6D4-31BADDD601FD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C4DEB-580D-416D-A742-20EFB8C277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93859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cover/>
      </p:transition>
    </mc:Choice>
    <mc:Fallback>
      <p:transition spd="slow">
        <p:cover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6A936-6FEE-4C7B-A6D4-31BADDD601FD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C4DEB-580D-416D-A742-20EFB8C277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68286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cover/>
      </p:transition>
    </mc:Choice>
    <mc:Fallback>
      <p:transition spd="slow">
        <p:cover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6A936-6FEE-4C7B-A6D4-31BADDD601FD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C4DEB-580D-416D-A742-20EFB8C277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8613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cover/>
      </p:transition>
    </mc:Choice>
    <mc:Fallback>
      <p:transition spd="slow">
        <p:cover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6A936-6FEE-4C7B-A6D4-31BADDD601FD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C4DEB-580D-416D-A742-20EFB8C277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51516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cover/>
      </p:transition>
    </mc:Choice>
    <mc:Fallback>
      <p:transition spd="slow">
        <p:cover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6A936-6FEE-4C7B-A6D4-31BADDD601FD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C4DEB-580D-416D-A742-20EFB8C277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0765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cover/>
      </p:transition>
    </mc:Choice>
    <mc:Fallback>
      <p:transition spd="slow">
        <p:cover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6A936-6FEE-4C7B-A6D4-31BADDD601FD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C4DEB-580D-416D-A742-20EFB8C277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82072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cover/>
      </p:transition>
    </mc:Choice>
    <mc:Fallback>
      <p:transition spd="slow">
        <p:cover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6A936-6FEE-4C7B-A6D4-31BADDD601FD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C4DEB-580D-416D-A742-20EFB8C277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46584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cover/>
      </p:transition>
    </mc:Choice>
    <mc:Fallback>
      <p:transition spd="slow">
        <p:cover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6A936-6FEE-4C7B-A6D4-31BADDD601FD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C4DEB-580D-416D-A742-20EFB8C277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50495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cover/>
      </p:transition>
    </mc:Choice>
    <mc:Fallback>
      <p:transition spd="slow">
        <p:cover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6A936-6FEE-4C7B-A6D4-31BADDD601FD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C4DEB-580D-416D-A742-20EFB8C277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99937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cover/>
      </p:transition>
    </mc:Choice>
    <mc:Fallback>
      <p:transition spd="slow">
        <p:cover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F6A936-6FEE-4C7B-A6D4-31BADDD601FD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4C4DEB-580D-416D-A742-20EFB8C277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16920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1500">
        <p:cover/>
      </p:transition>
    </mc:Choice>
    <mc:Fallback>
      <p:transition spd="slow">
        <p:cover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z Hartamy\pics\oscha1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72"/>
            <a:ext cx="9144000" cy="6861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71650" y="188640"/>
            <a:ext cx="5600700" cy="104775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800" y="1484784"/>
            <a:ext cx="3600400" cy="3314276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2277273"/>
              </p:ext>
            </p:extLst>
          </p:nvPr>
        </p:nvGraphicFramePr>
        <p:xfrm>
          <a:off x="647564" y="5013176"/>
          <a:ext cx="7848872" cy="1730375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Tvrdé souhlásky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VY_32_INOVACE_14_Označování pravopisných chyb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Švirková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Milfaitová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Helena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966760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z Hartamy\pics\oscha1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72"/>
            <a:ext cx="9144000" cy="6861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3548" y="404664"/>
            <a:ext cx="8136904" cy="1800200"/>
          </a:xfr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6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3399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Označování pravopisných chyb</a:t>
            </a:r>
            <a:endParaRPr lang="cs-CZ" sz="6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3399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91680" y="3861048"/>
            <a:ext cx="6768752" cy="1343000"/>
          </a:xfrm>
          <a:solidFill>
            <a:srgbClr val="FF3399"/>
          </a:solidFill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Helena </a:t>
            </a:r>
          </a:p>
          <a:p>
            <a:r>
              <a:rPr lang="cs-CZ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Švirková</a:t>
            </a:r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Milfaitová</a:t>
            </a: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256144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cover/>
      </p:transition>
    </mc:Choice>
    <mc:Fallback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z Hartamy\pics\oscha1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72"/>
            <a:ext cx="9144000" cy="6861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3548" y="404664"/>
            <a:ext cx="8136904" cy="1800200"/>
          </a:xfr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3399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Označ slova, ve kterých je pravopisná chyba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3399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Mrak 5"/>
          <p:cNvSpPr/>
          <p:nvPr/>
        </p:nvSpPr>
        <p:spPr>
          <a:xfrm>
            <a:off x="683568" y="2924944"/>
            <a:ext cx="3384376" cy="1224136"/>
          </a:xfrm>
          <a:prstGeom prst="cloud">
            <a:avLst/>
          </a:prstGeom>
          <a:solidFill>
            <a:srgbClr val="FF339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</a:rPr>
              <a:t>chiba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7" name="Mrak 6"/>
          <p:cNvSpPr/>
          <p:nvPr/>
        </p:nvSpPr>
        <p:spPr>
          <a:xfrm>
            <a:off x="5004048" y="2924944"/>
            <a:ext cx="3384376" cy="1224136"/>
          </a:xfrm>
          <a:prstGeom prst="cloud">
            <a:avLst/>
          </a:prstGeom>
          <a:solidFill>
            <a:srgbClr val="FF339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ryba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8" name="Mrak 7"/>
          <p:cNvSpPr/>
          <p:nvPr/>
        </p:nvSpPr>
        <p:spPr>
          <a:xfrm>
            <a:off x="683568" y="5085184"/>
            <a:ext cx="3384376" cy="1224136"/>
          </a:xfrm>
          <a:prstGeom prst="cloud">
            <a:avLst/>
          </a:prstGeom>
          <a:solidFill>
            <a:srgbClr val="FF339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užovky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9" name="Mrak 8"/>
          <p:cNvSpPr/>
          <p:nvPr/>
        </p:nvSpPr>
        <p:spPr>
          <a:xfrm>
            <a:off x="5004048" y="5085184"/>
            <a:ext cx="3384376" cy="1224136"/>
          </a:xfrm>
          <a:prstGeom prst="cloud">
            <a:avLst/>
          </a:prstGeom>
          <a:solidFill>
            <a:srgbClr val="FF339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</a:rPr>
              <a:t>bačkori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11560" y="2636912"/>
            <a:ext cx="3600400" cy="1800200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4896036" y="4771933"/>
            <a:ext cx="3600400" cy="1800200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179512" y="6387467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klikni na mráčky</a:t>
            </a:r>
            <a:endParaRPr lang="cs-CZ" b="1" dirty="0"/>
          </a:p>
        </p:txBody>
      </p:sp>
      <p:sp>
        <p:nvSpPr>
          <p:cNvPr id="13" name="6cípá hvězda 12"/>
          <p:cNvSpPr/>
          <p:nvPr/>
        </p:nvSpPr>
        <p:spPr>
          <a:xfrm>
            <a:off x="7173281" y="2492896"/>
            <a:ext cx="1584176" cy="1440160"/>
          </a:xfrm>
          <a:prstGeom prst="star6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není chyba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6cípá hvězda 13"/>
          <p:cNvSpPr/>
          <p:nvPr/>
        </p:nvSpPr>
        <p:spPr>
          <a:xfrm>
            <a:off x="3059832" y="4437112"/>
            <a:ext cx="1584176" cy="1440160"/>
          </a:xfrm>
          <a:prstGeom prst="star6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není chyba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90898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cover/>
      </p:transition>
    </mc:Choice>
    <mc:Fallback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3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z Hartamy\pics\oscha1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72"/>
            <a:ext cx="9144000" cy="6861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3548" y="404664"/>
            <a:ext cx="8136904" cy="1800200"/>
          </a:xfr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3399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Označ slova, ve kterých je pravopisná chyba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3399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Mrak 5"/>
          <p:cNvSpPr/>
          <p:nvPr/>
        </p:nvSpPr>
        <p:spPr>
          <a:xfrm>
            <a:off x="683568" y="2924944"/>
            <a:ext cx="3384376" cy="1224136"/>
          </a:xfrm>
          <a:prstGeom prst="cloud">
            <a:avLst/>
          </a:prstGeom>
          <a:solidFill>
            <a:srgbClr val="FF339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</a:rPr>
              <a:t>blechi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7" name="Mrak 6"/>
          <p:cNvSpPr/>
          <p:nvPr/>
        </p:nvSpPr>
        <p:spPr>
          <a:xfrm>
            <a:off x="5004048" y="2924944"/>
            <a:ext cx="3384376" cy="1224136"/>
          </a:xfrm>
          <a:prstGeom prst="cloud">
            <a:avLst/>
          </a:prstGeom>
          <a:solidFill>
            <a:srgbClr val="FF339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čáry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8" name="Mrak 7"/>
          <p:cNvSpPr/>
          <p:nvPr/>
        </p:nvSpPr>
        <p:spPr>
          <a:xfrm>
            <a:off x="683568" y="5085184"/>
            <a:ext cx="3384376" cy="1224136"/>
          </a:xfrm>
          <a:prstGeom prst="cloud">
            <a:avLst/>
          </a:prstGeom>
          <a:solidFill>
            <a:srgbClr val="FF339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</a:rPr>
              <a:t>kostki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9" name="Mrak 8"/>
          <p:cNvSpPr/>
          <p:nvPr/>
        </p:nvSpPr>
        <p:spPr>
          <a:xfrm>
            <a:off x="5004048" y="5085184"/>
            <a:ext cx="3384376" cy="1224136"/>
          </a:xfrm>
          <a:prstGeom prst="cloud">
            <a:avLst/>
          </a:prstGeom>
          <a:solidFill>
            <a:srgbClr val="FF339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ohýnek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11560" y="2636912"/>
            <a:ext cx="3600400" cy="1800200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611560" y="4797152"/>
            <a:ext cx="3600400" cy="1800200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179512" y="6387467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klikni na mráčky</a:t>
            </a:r>
            <a:endParaRPr lang="cs-CZ" b="1" dirty="0"/>
          </a:p>
        </p:txBody>
      </p:sp>
      <p:sp>
        <p:nvSpPr>
          <p:cNvPr id="13" name="6cípá hvězda 12"/>
          <p:cNvSpPr/>
          <p:nvPr/>
        </p:nvSpPr>
        <p:spPr>
          <a:xfrm>
            <a:off x="7308304" y="2420888"/>
            <a:ext cx="1584176" cy="1440160"/>
          </a:xfrm>
          <a:prstGeom prst="star6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není chyba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6cípá hvězda 13"/>
          <p:cNvSpPr/>
          <p:nvPr/>
        </p:nvSpPr>
        <p:spPr>
          <a:xfrm>
            <a:off x="7380312" y="4509120"/>
            <a:ext cx="1584176" cy="1440160"/>
          </a:xfrm>
          <a:prstGeom prst="star6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není chyba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39473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cover/>
      </p:transition>
    </mc:Choice>
    <mc:Fallback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3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z Hartamy\pics\oscha1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72"/>
            <a:ext cx="9144000" cy="6861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3548" y="404664"/>
            <a:ext cx="8136904" cy="1800200"/>
          </a:xfr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3399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Označ slova, ve kterých je pravopisná chyba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3399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Mrak 5"/>
          <p:cNvSpPr/>
          <p:nvPr/>
        </p:nvSpPr>
        <p:spPr>
          <a:xfrm>
            <a:off x="683568" y="2924944"/>
            <a:ext cx="3384376" cy="1224136"/>
          </a:xfrm>
          <a:prstGeom prst="cloud">
            <a:avLst/>
          </a:prstGeom>
          <a:solidFill>
            <a:srgbClr val="FF339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kývá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7" name="Mrak 6"/>
          <p:cNvSpPr/>
          <p:nvPr/>
        </p:nvSpPr>
        <p:spPr>
          <a:xfrm>
            <a:off x="5004048" y="2924944"/>
            <a:ext cx="3384376" cy="1224136"/>
          </a:xfrm>
          <a:prstGeom prst="cloud">
            <a:avLst/>
          </a:prstGeom>
          <a:solidFill>
            <a:srgbClr val="FF339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</a:rPr>
              <a:t>kíchá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8" name="Mrak 7"/>
          <p:cNvSpPr/>
          <p:nvPr/>
        </p:nvSpPr>
        <p:spPr>
          <a:xfrm>
            <a:off x="683568" y="5085184"/>
            <a:ext cx="3384376" cy="1224136"/>
          </a:xfrm>
          <a:prstGeom prst="cloud">
            <a:avLst/>
          </a:prstGeom>
          <a:solidFill>
            <a:srgbClr val="FF339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rýpe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9" name="Mrak 8"/>
          <p:cNvSpPr/>
          <p:nvPr/>
        </p:nvSpPr>
        <p:spPr>
          <a:xfrm>
            <a:off x="5004048" y="5085184"/>
            <a:ext cx="3384376" cy="1224136"/>
          </a:xfrm>
          <a:prstGeom prst="cloud">
            <a:avLst/>
          </a:prstGeom>
          <a:solidFill>
            <a:srgbClr val="FF339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starý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896036" y="2636912"/>
            <a:ext cx="3600400" cy="1800200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179512" y="6387467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klikni na mráčky</a:t>
            </a:r>
            <a:endParaRPr lang="cs-CZ" b="1" dirty="0"/>
          </a:p>
        </p:txBody>
      </p:sp>
      <p:sp>
        <p:nvSpPr>
          <p:cNvPr id="13" name="6cípá hvězda 12"/>
          <p:cNvSpPr/>
          <p:nvPr/>
        </p:nvSpPr>
        <p:spPr>
          <a:xfrm>
            <a:off x="2987824" y="2492896"/>
            <a:ext cx="1584176" cy="1440160"/>
          </a:xfrm>
          <a:prstGeom prst="star6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není chyba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6cípá hvězda 13"/>
          <p:cNvSpPr/>
          <p:nvPr/>
        </p:nvSpPr>
        <p:spPr>
          <a:xfrm>
            <a:off x="2987824" y="4581128"/>
            <a:ext cx="1584176" cy="1440160"/>
          </a:xfrm>
          <a:prstGeom prst="star6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není chyba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6cípá hvězda 14"/>
          <p:cNvSpPr/>
          <p:nvPr/>
        </p:nvSpPr>
        <p:spPr>
          <a:xfrm>
            <a:off x="7308304" y="4581128"/>
            <a:ext cx="1584176" cy="1440160"/>
          </a:xfrm>
          <a:prstGeom prst="star6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není chyba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45285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cover/>
      </p:transition>
    </mc:Choice>
    <mc:Fallback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0" grpId="0" animBg="1"/>
      <p:bldP spid="13" grpId="0" animBg="1"/>
      <p:bldP spid="14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z Hartamy\pics\oscha1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72"/>
            <a:ext cx="9144000" cy="6861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3548" y="404664"/>
            <a:ext cx="8136904" cy="1800200"/>
          </a:xfr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3399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Označ slova, ve kterých je pravopisná chyba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3399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Mrak 5"/>
          <p:cNvSpPr/>
          <p:nvPr/>
        </p:nvSpPr>
        <p:spPr>
          <a:xfrm>
            <a:off x="683568" y="2924944"/>
            <a:ext cx="3384376" cy="1224136"/>
          </a:xfrm>
          <a:prstGeom prst="cloud">
            <a:avLst/>
          </a:prstGeom>
          <a:solidFill>
            <a:srgbClr val="FF339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drahý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7" name="Mrak 6"/>
          <p:cNvSpPr/>
          <p:nvPr/>
        </p:nvSpPr>
        <p:spPr>
          <a:xfrm>
            <a:off x="5004048" y="2924944"/>
            <a:ext cx="3384376" cy="1224136"/>
          </a:xfrm>
          <a:prstGeom prst="cloud">
            <a:avLst/>
          </a:prstGeom>
          <a:solidFill>
            <a:srgbClr val="FF339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motyčka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8" name="Mrak 7"/>
          <p:cNvSpPr/>
          <p:nvPr/>
        </p:nvSpPr>
        <p:spPr>
          <a:xfrm>
            <a:off x="683568" y="5085184"/>
            <a:ext cx="3384376" cy="1224136"/>
          </a:xfrm>
          <a:prstGeom prst="cloud">
            <a:avLst/>
          </a:prstGeom>
          <a:solidFill>
            <a:srgbClr val="FF339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</a:rPr>
              <a:t>ráni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9" name="Mrak 8"/>
          <p:cNvSpPr/>
          <p:nvPr/>
        </p:nvSpPr>
        <p:spPr>
          <a:xfrm>
            <a:off x="5004048" y="5085184"/>
            <a:ext cx="3384376" cy="1224136"/>
          </a:xfrm>
          <a:prstGeom prst="cloud">
            <a:avLst/>
          </a:prstGeom>
          <a:solidFill>
            <a:srgbClr val="FF339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</a:rPr>
              <a:t>hradi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575556" y="4797152"/>
            <a:ext cx="3600400" cy="1800200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179512" y="6387467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klikni na mráčky</a:t>
            </a:r>
            <a:endParaRPr lang="cs-CZ" b="1" dirty="0"/>
          </a:p>
        </p:txBody>
      </p:sp>
      <p:sp>
        <p:nvSpPr>
          <p:cNvPr id="11" name="Ovál 10"/>
          <p:cNvSpPr/>
          <p:nvPr/>
        </p:nvSpPr>
        <p:spPr>
          <a:xfrm>
            <a:off x="4896036" y="4797152"/>
            <a:ext cx="3600400" cy="1800200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6cípá hvězda 12"/>
          <p:cNvSpPr/>
          <p:nvPr/>
        </p:nvSpPr>
        <p:spPr>
          <a:xfrm>
            <a:off x="3131840" y="2420888"/>
            <a:ext cx="1584176" cy="1440160"/>
          </a:xfrm>
          <a:prstGeom prst="star6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není chyba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6cípá hvězda 13"/>
          <p:cNvSpPr/>
          <p:nvPr/>
        </p:nvSpPr>
        <p:spPr>
          <a:xfrm>
            <a:off x="7452320" y="2420888"/>
            <a:ext cx="1584176" cy="1440160"/>
          </a:xfrm>
          <a:prstGeom prst="star6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není chyba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cover/>
      </p:transition>
    </mc:Choice>
    <mc:Fallback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3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z Hartamy\pics\oscha1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72"/>
            <a:ext cx="9144000" cy="6861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979712" y="548680"/>
            <a:ext cx="4896544" cy="1440160"/>
          </a:xfr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6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3399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Zdroje</a:t>
            </a:r>
            <a:endParaRPr lang="cs-CZ" sz="6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3399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5587008"/>
            <a:ext cx="4055438" cy="1270992"/>
          </a:xfrm>
        </p:spPr>
        <p:txBody>
          <a:bodyPr/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zdroje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zhartamy.wz.cz</a:t>
            </a: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81156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cover/>
      </p:transition>
    </mc:Choice>
    <mc:Fallback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886</TotalTime>
  <Words>105</Words>
  <Application>Microsoft Office PowerPoint</Application>
  <PresentationFormat>Předvádění na obrazovce (4:3)</PresentationFormat>
  <Paragraphs>47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Označování pravopisných chyb</vt:lpstr>
      <vt:lpstr>Označ slova, ve kterých je pravopisná chyba</vt:lpstr>
      <vt:lpstr>Označ slova, ve kterých je pravopisná chyba</vt:lpstr>
      <vt:lpstr>Označ slova, ve kterých je pravopisná chyba</vt:lpstr>
      <vt:lpstr>Označ slova, ve kterých je pravopisná chyba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4</cp:revision>
  <dcterms:created xsi:type="dcterms:W3CDTF">2011-09-02T21:14:52Z</dcterms:created>
  <dcterms:modified xsi:type="dcterms:W3CDTF">2011-09-03T12:01:46Z</dcterms:modified>
</cp:coreProperties>
</file>